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00FF"/>
    <a:srgbClr val="FFCDCE"/>
    <a:srgbClr val="CC00CC"/>
    <a:srgbClr val="FFE7FF"/>
    <a:srgbClr val="FFBDBF"/>
    <a:srgbClr val="E1FFE1"/>
    <a:srgbClr val="F3FFF3"/>
    <a:srgbClr val="FFA3A5"/>
    <a:srgbClr val="F6D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3" autoAdjust="0"/>
  </p:normalViewPr>
  <p:slideViewPr>
    <p:cSldViewPr>
      <p:cViewPr>
        <p:scale>
          <a:sx n="80" d="100"/>
          <a:sy n="80" d="100"/>
        </p:scale>
        <p:origin x="-2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022B-1018-4F87-B076-8C030B200865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DD6F3-4AB4-4151-8694-438089A2E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43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6F3-4AB4-4151-8694-438089A2E90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65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tif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tiff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tiff"/><Relationship Id="rId1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4" b="11580"/>
          <a:stretch/>
        </p:blipFill>
        <p:spPr>
          <a:xfrm>
            <a:off x="4572000" y="1916832"/>
            <a:ext cx="446449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19114984">
            <a:off x="5742040" y="1202326"/>
            <a:ext cx="1246144" cy="42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90269">
            <a:off x="6739967" y="1131143"/>
            <a:ext cx="1246144" cy="536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14" y="2061838"/>
            <a:ext cx="1438678" cy="20770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6205" r="4783" b="6462"/>
          <a:stretch/>
        </p:blipFill>
        <p:spPr>
          <a:xfrm>
            <a:off x="6936680" y="1985671"/>
            <a:ext cx="1404156" cy="212153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866528" y="2030173"/>
            <a:ext cx="0" cy="214036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279869" y="2030173"/>
            <a:ext cx="304875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40836" y="1949316"/>
            <a:ext cx="0" cy="223262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92080" y="1997077"/>
            <a:ext cx="0" cy="218486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292081" y="4201912"/>
            <a:ext cx="1512167" cy="7947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Беленко Ирина Николаевна</a:t>
            </a:r>
          </a:p>
          <a:p>
            <a:pPr algn="ctr"/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  <a:r>
              <a:rPr lang="en-US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квал. категория  </a:t>
            </a:r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36680" y="4234230"/>
            <a:ext cx="1404156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Толмачева Елена Васильевна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4552584" y="11872"/>
            <a:ext cx="4497995" cy="1916832"/>
          </a:xfrm>
          <a:prstGeom prst="triangle">
            <a:avLst>
              <a:gd name="adj" fmla="val 50974"/>
            </a:avLst>
          </a:prstGeom>
          <a:solidFill>
            <a:srgbClr val="F6DBC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3869" y="332655"/>
            <a:ext cx="2589580" cy="1653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</a:t>
            </a:r>
          </a:p>
          <a:p>
            <a:pPr algn="ctr"/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бюджетное дошкольное образовательное учреждение детский сад комбинированного вида </a:t>
            </a:r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«Теремок»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06062" y="6453336"/>
            <a:ext cx="4320480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 приветствует 2-я младшая группа</a:t>
            </a:r>
            <a:endParaRPr lang="ru-RU" sz="1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5" b="19753"/>
          <a:stretch/>
        </p:blipFill>
        <p:spPr>
          <a:xfrm>
            <a:off x="5279869" y="4996615"/>
            <a:ext cx="3060967" cy="152872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4552585" cy="6858000"/>
          </a:xfrm>
          <a:prstGeom prst="rect">
            <a:avLst/>
          </a:prstGeom>
          <a:solidFill>
            <a:srgbClr val="FF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496" y="11872"/>
            <a:ext cx="4380296" cy="53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rgbClr val="0000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Экологизация учебного процесса</a:t>
            </a:r>
            <a:endParaRPr lang="ru-RU" sz="2000" b="1" spc="50" dirty="0">
              <a:ln w="11430">
                <a:solidFill>
                  <a:srgbClr val="0000FF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9696" y="3450216"/>
            <a:ext cx="4380296" cy="53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rgbClr val="CC00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Родители – наши помощники</a:t>
            </a:r>
            <a:endParaRPr lang="ru-RU" sz="2000" b="1" spc="50" dirty="0">
              <a:ln w="11430">
                <a:solidFill>
                  <a:srgbClr val="CC00CC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0" y="544060"/>
            <a:ext cx="1440272" cy="1080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6" y="2026599"/>
            <a:ext cx="1440273" cy="1119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69" y="1356367"/>
            <a:ext cx="1481877" cy="1098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679">
            <a:off x="142844" y="4071942"/>
            <a:ext cx="1500198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5279869" y="4203064"/>
            <a:ext cx="304875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46" y="437257"/>
            <a:ext cx="972195" cy="81081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714480" y="4071942"/>
            <a:ext cx="1214446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участники семинаров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круглых столов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открытых занятий 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сезонных выставок и поделок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совместных праздников и развлечений</a:t>
            </a:r>
            <a:r>
              <a:rPr lang="ru-RU" sz="1200" b="1" dirty="0" smtClean="0">
                <a:solidFill>
                  <a:srgbClr val="0000FF"/>
                </a:solidFill>
              </a:rPr>
              <a:t> 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0997754">
            <a:off x="133023" y="1659911"/>
            <a:ext cx="1357322" cy="343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Уголок природы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20997754">
            <a:off x="161171" y="3168773"/>
            <a:ext cx="13573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Эксперименты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 rot="574432">
            <a:off x="3046497" y="3266329"/>
            <a:ext cx="1448651" cy="303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Посадка одуванчиков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604477">
            <a:off x="3062993" y="1699097"/>
            <a:ext cx="1493845" cy="317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На ягодной полянке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59969" y="2535320"/>
            <a:ext cx="1493894" cy="389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Оздоровительные процедуры</a:t>
            </a:r>
            <a:endParaRPr lang="ru-RU" sz="1200" dirty="0">
              <a:solidFill>
                <a:srgbClr val="0000FF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857">
            <a:off x="2837783" y="5571187"/>
            <a:ext cx="1438275" cy="1078706"/>
          </a:xfrm>
          <a:prstGeom prst="rect">
            <a:avLst/>
          </a:prstGeom>
          <a:ln w="76200">
            <a:solidFill>
              <a:srgbClr val="FF99FF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398">
            <a:off x="233456" y="5602271"/>
            <a:ext cx="1444300" cy="1083224"/>
          </a:xfrm>
          <a:prstGeom prst="rect">
            <a:avLst/>
          </a:prstGeom>
          <a:ln w="76200">
            <a:solidFill>
              <a:srgbClr val="FF99FF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05" y="552145"/>
            <a:ext cx="1486857" cy="1072119"/>
          </a:xfrm>
          <a:prstGeom prst="rect">
            <a:avLst/>
          </a:prstGeom>
          <a:ln w="76200">
            <a:solidFill>
              <a:srgbClr val="FF99FF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10" y="2061838"/>
            <a:ext cx="1532375" cy="1149282"/>
          </a:xfrm>
          <a:prstGeom prst="rect">
            <a:avLst/>
          </a:prstGeom>
          <a:ln w="76200">
            <a:solidFill>
              <a:srgbClr val="FF99FF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586">
            <a:off x="2878242" y="4111840"/>
            <a:ext cx="1508036" cy="1195285"/>
          </a:xfrm>
          <a:prstGeom prst="rect">
            <a:avLst/>
          </a:prstGeom>
          <a:ln w="76200">
            <a:solidFill>
              <a:srgbClr val="FF99FF"/>
            </a:solidFill>
          </a:ln>
        </p:spPr>
      </p:pic>
    </p:spTree>
    <p:extLst>
      <p:ext uri="{BB962C8B-B14F-4D97-AF65-F5344CB8AC3E}">
        <p14:creationId xmlns:p14="http://schemas.microsoft.com/office/powerpoint/2010/main" val="9481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9122" y="10180"/>
            <a:ext cx="4572000" cy="6858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  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" y="81545"/>
            <a:ext cx="4357686" cy="107541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00FF"/>
                  </a:solidFill>
                </a:ln>
                <a:latin typeface="Times New Roman" pitchFamily="18" charset="0"/>
                <a:cs typeface="Times New Roman" pitchFamily="18" charset="0"/>
              </a:rPr>
              <a:t>Технология :</a:t>
            </a:r>
          </a:p>
          <a:p>
            <a:pPr algn="ctr"/>
            <a:r>
              <a:rPr lang="ru-RU" sz="1500" dirty="0" smtClean="0">
                <a:ln>
                  <a:solidFill>
                    <a:srgbClr val="0000FF"/>
                  </a:solidFill>
                </a:ln>
                <a:latin typeface="Times New Roman" pitchFamily="18" charset="0"/>
                <a:cs typeface="Times New Roman" pitchFamily="18" charset="0"/>
              </a:rPr>
              <a:t>«Осуществление целостного подхода к оздоровлению детей средствами природы. Повышение экологического сознания родителей»</a:t>
            </a:r>
            <a:endParaRPr lang="ru-RU" sz="1500" dirty="0">
              <a:ln>
                <a:solidFill>
                  <a:srgbClr val="0000FF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7449" y="1125430"/>
            <a:ext cx="6921981" cy="46711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2" t="-1172" r="-3466" b="44672"/>
          <a:stretch/>
        </p:blipFill>
        <p:spPr>
          <a:xfrm rot="21269254">
            <a:off x="4572000" y="4857760"/>
            <a:ext cx="936534" cy="117581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4139952" y="0"/>
            <a:ext cx="5004048" cy="857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девиз</a:t>
            </a:r>
          </a:p>
          <a:p>
            <a:pPr algn="ctr"/>
            <a:r>
              <a:rPr lang="ru-RU" sz="13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«Дружат в нашем теремочке пап и</a:t>
            </a:r>
          </a:p>
          <a:p>
            <a:pPr algn="ctr"/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мам сынки и дочки»</a:t>
            </a:r>
            <a:endParaRPr lang="ru-RU" sz="1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20610" y="1844825"/>
            <a:ext cx="3456384" cy="440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trike="sngStrik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9685" y="2538223"/>
            <a:ext cx="4246809" cy="602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достижения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9702" y="4169695"/>
            <a:ext cx="4392487" cy="52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мечты </a:t>
            </a: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5357818" y="4643446"/>
            <a:ext cx="3384378" cy="2063513"/>
          </a:xfrm>
          <a:prstGeom prst="verticalScroll">
            <a:avLst/>
          </a:prstGeom>
          <a:solidFill>
            <a:srgbClr val="F3FFF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Monotype Corsiva" pitchFamily="66" charset="0"/>
              </a:rPr>
              <a:t>Всё хорошее в людях – из детства!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Monotype Corsiva" pitchFamily="66" charset="0"/>
              </a:rPr>
              <a:t>Как истоки добра пробудить?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Monotype Corsiva" pitchFamily="66" charset="0"/>
              </a:rPr>
              <a:t>Прикоснуться к природе всем сердцем: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Monotype Corsiva" pitchFamily="66" charset="0"/>
              </a:rPr>
              <a:t>Удивиться, узнать, полюбить!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Monotype Corsiva" pitchFamily="66" charset="0"/>
              </a:rPr>
              <a:t>Мы хотим, чтоб земля расцветала,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Monotype Corsiva" pitchFamily="66" charset="0"/>
              </a:rPr>
              <a:t>И росли, как цветы, малыши,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Monotype Corsiva" pitchFamily="66" charset="0"/>
              </a:rPr>
              <a:t>Чтоб для них экология стала, </a:t>
            </a:r>
          </a:p>
          <a:p>
            <a:pPr algn="ctr"/>
            <a:r>
              <a:rPr lang="ru-RU" sz="1400" b="1" u="sng" dirty="0">
                <a:solidFill>
                  <a:srgbClr val="FF0000"/>
                </a:solidFill>
                <a:latin typeface="Monotype Corsiva" pitchFamily="66" charset="0"/>
              </a:rPr>
              <a:t>Н</a:t>
            </a:r>
            <a:r>
              <a:rPr lang="ru-RU" sz="1400" b="1" u="sng" dirty="0" smtClean="0">
                <a:solidFill>
                  <a:srgbClr val="FF0000"/>
                </a:solidFill>
                <a:latin typeface="Monotype Corsiva" pitchFamily="66" charset="0"/>
              </a:rPr>
              <a:t>е наукой, а частью души!</a:t>
            </a:r>
            <a:endParaRPr lang="ru-RU" sz="1400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5805"/>
          <a:stretch/>
        </p:blipFill>
        <p:spPr>
          <a:xfrm>
            <a:off x="7990319" y="1857364"/>
            <a:ext cx="1153681" cy="1141047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6" name="Стрелка вниз 5"/>
          <p:cNvSpPr/>
          <p:nvPr/>
        </p:nvSpPr>
        <p:spPr>
          <a:xfrm>
            <a:off x="1071538" y="1214421"/>
            <a:ext cx="2143140" cy="274279"/>
          </a:xfrm>
          <a:prstGeom prst="downArrow">
            <a:avLst/>
          </a:prstGeom>
          <a:solidFill>
            <a:srgbClr val="FFCDCE"/>
          </a:solidFill>
          <a:ln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3942" y="1488700"/>
            <a:ext cx="3376554" cy="11544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оспитание у детей элементов экологического сознания, обеспечивающего отношение к окружающей среде и собственному здоровью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85786" y="2643182"/>
            <a:ext cx="2714644" cy="347548"/>
          </a:xfrm>
          <a:prstGeom prst="downArrow">
            <a:avLst/>
          </a:prstGeom>
          <a:solidFill>
            <a:srgbClr val="FFCDCE"/>
          </a:solidFill>
          <a:ln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3000373"/>
            <a:ext cx="4357686" cy="135732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00FF"/>
                </a:solidFill>
              </a:rPr>
              <a:t>-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способствовать расширению и углублению представлений детей о природе;</a:t>
            </a:r>
          </a:p>
          <a:p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развивать у детей соответствующие содержанию знаний познавательные и речевые умения;</a:t>
            </a:r>
          </a:p>
          <a:p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осваивать навыки и умения по уходу за животными и растениями, отдельные способы охраны природы.</a:t>
            </a: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4876" y="928670"/>
            <a:ext cx="1280797" cy="1124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769349"/>
            <a:ext cx="1143008" cy="1011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1000108"/>
            <a:ext cx="1285884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Стрелка вправо с вырезом 22"/>
          <p:cNvSpPr/>
          <p:nvPr/>
        </p:nvSpPr>
        <p:spPr>
          <a:xfrm>
            <a:off x="4786314" y="2000240"/>
            <a:ext cx="3068463" cy="792966"/>
          </a:xfrm>
          <a:prstGeom prst="notchedRightArrow">
            <a:avLst/>
          </a:prstGeom>
          <a:solidFill>
            <a:srgbClr val="E1FFE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Наша группа называется: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3071810"/>
            <a:ext cx="841643" cy="1189699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b="8727"/>
          <a:stretch/>
        </p:blipFill>
        <p:spPr>
          <a:xfrm>
            <a:off x="4786314" y="3143248"/>
            <a:ext cx="841993" cy="1220255"/>
          </a:xfrm>
          <a:prstGeom prst="rect">
            <a:avLst/>
          </a:prstGeom>
          <a:ln>
            <a:solidFill>
              <a:srgbClr val="0000FF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64" y="3096030"/>
            <a:ext cx="805053" cy="113797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0" name="Загнутый угол 29"/>
          <p:cNvSpPr/>
          <p:nvPr/>
        </p:nvSpPr>
        <p:spPr>
          <a:xfrm>
            <a:off x="302532" y="4509121"/>
            <a:ext cx="3648541" cy="2232248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dirty="0"/>
          </a:p>
          <a:p>
            <a:pPr algn="ctr"/>
            <a:endParaRPr lang="ru-RU" sz="1100" dirty="0" smtClean="0"/>
          </a:p>
          <a:p>
            <a:pPr algn="ctr"/>
            <a:endParaRPr lang="ru-RU" sz="1100" dirty="0"/>
          </a:p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11" y="3067828"/>
            <a:ext cx="835134" cy="118049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00" y="3115816"/>
            <a:ext cx="829156" cy="1172048"/>
          </a:xfrm>
          <a:prstGeom prst="rect">
            <a:avLst/>
          </a:prstGeom>
          <a:ln>
            <a:solidFill>
              <a:srgbClr val="0000FF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2908" y="1928802"/>
            <a:ext cx="843840" cy="1008035"/>
          </a:xfrm>
          <a:prstGeom prst="rect">
            <a:avLst/>
          </a:prstGeom>
        </p:spPr>
      </p:pic>
      <p:sp>
        <p:nvSpPr>
          <p:cNvPr id="33" name="Стрелка вниз 32"/>
          <p:cNvSpPr/>
          <p:nvPr/>
        </p:nvSpPr>
        <p:spPr>
          <a:xfrm>
            <a:off x="357158" y="4357694"/>
            <a:ext cx="3643338" cy="285752"/>
          </a:xfrm>
          <a:prstGeom prst="downArrow">
            <a:avLst/>
          </a:prstGeom>
          <a:solidFill>
            <a:srgbClr val="FFCDCE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научимся :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0" y="4643446"/>
            <a:ext cx="4429092" cy="22145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эмоционально реагировать на красивое и некрасивое;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различать и называть разные группы животных, деревья, кустарники, травы;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включаться в деятельность взрослых по уходу за растениями и животными;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интересоваться животными ближайшего окружения, замечать цветущие растения, явления природы;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эмоционально сопереживать, если кому-то больно, проявлять нежность и заботу к знакомым животным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оздоравливать  себя по средствам природы, 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чутко относится к своему здоровью</a:t>
            </a: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29124" y="5143512"/>
            <a:ext cx="114300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   ГЕРБ</a:t>
            </a: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299</TotalTime>
  <Words>299</Words>
  <Application>Microsoft Office PowerPoint</Application>
  <PresentationFormat>Экран (4:3)</PresentationFormat>
  <Paragraphs>56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Метро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1</cp:lastModifiedBy>
  <cp:revision>34</cp:revision>
  <dcterms:created xsi:type="dcterms:W3CDTF">2012-08-27T15:03:18Z</dcterms:created>
  <dcterms:modified xsi:type="dcterms:W3CDTF">2012-10-26T14:59:46Z</dcterms:modified>
</cp:coreProperties>
</file>