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00"/>
    <p:restoredTop sz="94600"/>
  </p:normalViewPr>
  <p:slideViewPr>
    <p:cSldViewPr showGuides="1">
      <p:cViewPr varScale="1">
        <p:scale>
          <a:sx n="66" d="100"/>
          <a:sy n="66" d="100"/>
        </p:scale>
        <p:origin x="0" y="0"/>
      </p:cViewPr>
      <p:guideLst/>
    </p:cSldViewPr>
  </p:slide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A4D39857-8C9C-4BFE-8DC1-45B5B7BF49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66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F2226-1831-42EF-9EBF-B4E846617E61}" type="slidenum">
              <a:rPr lang="ru-RU"/>
              <a:pPr/>
              <a:t>16</a:t>
            </a:fld>
            <a:endParaRPr lang="ru-RU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238F2-D040-4760-83F0-FFEA3089309C}" type="slidenum">
              <a:rPr lang="ru-RU"/>
              <a:pPr/>
              <a:t>17</a:t>
            </a:fld>
            <a:endParaRPr lang="ru-RU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612E4-0B1C-4F00-88D3-70159FDD13B8}" type="slidenum">
              <a:rPr lang="ru-RU"/>
              <a:pPr/>
              <a:t>21</a:t>
            </a:fld>
            <a:endParaRPr lang="ru-RU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FCB7B-BA8C-4C24-A743-1FC13F3F9E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990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A8443-187D-4F37-994C-8674E97856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716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031CD-BF24-42EB-BDB4-4E38BF08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565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4C4E4-256C-41ED-B256-3C2519EFB7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221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D2877-FA98-480F-87C5-9BE422D338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899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D81E6-BB22-46FA-8860-ACE72503BD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974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11247-D701-4311-8E66-5491D1A374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581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88A23-A60E-4927-8FBF-AC07A5D6A7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824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77AEB-1D51-48F2-9C54-0AC504E38F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330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C7E36-7FA1-49DB-A009-D357B1117C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789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CB741-772E-4833-9015-2253CFC005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178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4499F6-9E5E-4756-B15D-A2A8C04BD1F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byroom.narod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8" name="Picture 4" descr="glupi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glupiy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9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glupiy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glupiy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glupiy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glupiy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glupiy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06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glupiy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0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glupiy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glupiy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77200" cy="62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glupiy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24800" cy="62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glupi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937000" y="6451600"/>
            <a:ext cx="1270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ru-RU" sz="2000">
                <a:hlinkClick r:id="rId3" tooltip="Скачать презентации для детей"/>
              </a:rPr>
              <a:t>900igr.net</a:t>
            </a: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glupi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glupiy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61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glupiy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glupi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1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glupi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glupiy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0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glupi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glupi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glupi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62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glupi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glupi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96200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glupi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glupi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77200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glupi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60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glupi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77200" cy="6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05488"/>
            <a:ext cx="8229600" cy="796925"/>
          </a:xfrm>
        </p:spPr>
        <p:txBody>
          <a:bodyPr/>
          <a:lstStyle/>
          <a:p>
            <a:r>
              <a:rPr lang="ru-RU" sz="2800">
                <a:solidFill>
                  <a:schemeClr val="accent2"/>
                </a:solidFill>
              </a:rPr>
              <a:t>Вы скачали презентацию на сайте </a:t>
            </a:r>
            <a:r>
              <a:rPr lang="ru-RU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viki.rdf.ru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</a:p>
          <a:p>
            <a:pPr>
              <a:buFontTx/>
              <a:buNone/>
            </a:pPr>
            <a:r>
              <a:rPr lang="ru-RU"/>
              <a:t>Сканировала диафильм </a:t>
            </a:r>
          </a:p>
          <a:p>
            <a:pPr>
              <a:buFontTx/>
              <a:buNone/>
            </a:pPr>
            <a:r>
              <a:rPr lang="ru-RU"/>
              <a:t>					Юлия Каспарова</a:t>
            </a:r>
          </a:p>
          <a:p>
            <a:pPr>
              <a:buFontTx/>
              <a:buNone/>
            </a:pPr>
            <a:r>
              <a:rPr lang="ru-RU"/>
              <a:t>			</a:t>
            </a:r>
            <a:r>
              <a:rPr lang="ru-RU">
                <a:hlinkClick r:id="rId2"/>
              </a:rPr>
              <a:t>www.babyroom.narod.ru</a:t>
            </a: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		Озвучивала Мария Алфёрова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glupi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61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glupi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848600" cy="628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glupiy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glupi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glupiy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61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glupi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06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Стихи Маршака.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 глупом мышонке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 глупом мышонке</Template>
  <TotalTime>1</TotalTime>
  <Words>106</Words>
  <Application>Microsoft Office PowerPoint</Application>
  <PresentationFormat>Экран (4:3)</PresentationFormat>
  <Paragraphs>43</Paragraphs>
  <Slides>34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Times New Roman</vt:lpstr>
      <vt:lpstr>Arial</vt:lpstr>
      <vt:lpstr>О глупом мышонке</vt:lpstr>
      <vt:lpstr>Презентация PowerPoint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Стихи Маршака.</vt:lpstr>
      <vt:lpstr>Вы скачали презентацию на сайте viki.rdf.ru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4</dc:subject>
  <dc:creator>HP</dc:creator>
  <cp:keywords>6</cp:keywords>
  <dc:description>viki.rdf.ru</dc:description>
  <cp:lastModifiedBy>HP</cp:lastModifiedBy>
  <cp:revision>1</cp:revision>
  <dcterms:created xsi:type="dcterms:W3CDTF">2012-11-11T08:20:08Z</dcterms:created>
  <dcterms:modified xsi:type="dcterms:W3CDTF">2012-11-11T08:21:28Z</dcterms:modified>
  <cp:category>5</cp:category>
</cp:coreProperties>
</file>