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338" autoAdjust="0"/>
    <p:restoredTop sz="94660"/>
  </p:normalViewPr>
  <p:slideViewPr>
    <p:cSldViewPr>
      <p:cViewPr varScale="1">
        <p:scale>
          <a:sx n="68" d="100"/>
          <a:sy n="68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6709821-593E-49CA-973E-1B2A26E9C715}" type="datetimeFigureOut">
              <a:rPr lang="ru-RU" smtClean="0"/>
              <a:pPr/>
              <a:t>16.11.2011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68B2BA5-FC2D-4E3B-BC5D-59F93128DC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709821-593E-49CA-973E-1B2A26E9C715}" type="datetimeFigureOut">
              <a:rPr lang="ru-RU" smtClean="0"/>
              <a:pPr/>
              <a:t>16.11.2011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8B2BA5-FC2D-4E3B-BC5D-59F93128DC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6709821-593E-49CA-973E-1B2A26E9C715}" type="datetimeFigureOut">
              <a:rPr lang="ru-RU" smtClean="0"/>
              <a:pPr/>
              <a:t>16.11.2011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68B2BA5-FC2D-4E3B-BC5D-59F93128DC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709821-593E-49CA-973E-1B2A26E9C715}" type="datetimeFigureOut">
              <a:rPr lang="ru-RU" smtClean="0"/>
              <a:pPr/>
              <a:t>16.11.2011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8B2BA5-FC2D-4E3B-BC5D-59F93128DC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6709821-593E-49CA-973E-1B2A26E9C715}" type="datetimeFigureOut">
              <a:rPr lang="ru-RU" smtClean="0"/>
              <a:pPr/>
              <a:t>16.11.2011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68B2BA5-FC2D-4E3B-BC5D-59F93128DC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709821-593E-49CA-973E-1B2A26E9C715}" type="datetimeFigureOut">
              <a:rPr lang="ru-RU" smtClean="0"/>
              <a:pPr/>
              <a:t>16.11.2011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8B2BA5-FC2D-4E3B-BC5D-59F93128DC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709821-593E-49CA-973E-1B2A26E9C715}" type="datetimeFigureOut">
              <a:rPr lang="ru-RU" smtClean="0"/>
              <a:pPr/>
              <a:t>16.11.2011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8B2BA5-FC2D-4E3B-BC5D-59F93128DC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709821-593E-49CA-973E-1B2A26E9C715}" type="datetimeFigureOut">
              <a:rPr lang="ru-RU" smtClean="0"/>
              <a:pPr/>
              <a:t>16.11.2011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8B2BA5-FC2D-4E3B-BC5D-59F93128DC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6709821-593E-49CA-973E-1B2A26E9C715}" type="datetimeFigureOut">
              <a:rPr lang="ru-RU" smtClean="0"/>
              <a:pPr/>
              <a:t>16.11.2011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8B2BA5-FC2D-4E3B-BC5D-59F93128DC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709821-593E-49CA-973E-1B2A26E9C715}" type="datetimeFigureOut">
              <a:rPr lang="ru-RU" smtClean="0"/>
              <a:pPr/>
              <a:t>16.11.2011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8B2BA5-FC2D-4E3B-BC5D-59F93128DC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709821-593E-49CA-973E-1B2A26E9C715}" type="datetimeFigureOut">
              <a:rPr lang="ru-RU" smtClean="0"/>
              <a:pPr/>
              <a:t>16.11.2011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8B2BA5-FC2D-4E3B-BC5D-59F93128DC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6709821-593E-49CA-973E-1B2A26E9C715}" type="datetimeFigureOut">
              <a:rPr lang="ru-RU" smtClean="0"/>
              <a:pPr/>
              <a:t>16.11.2011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68B2BA5-FC2D-4E3B-BC5D-59F93128DC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Таблица умножения.</a:t>
            </a:r>
            <a:br>
              <a:rPr lang="ru-RU" dirty="0" smtClean="0"/>
            </a:br>
            <a:r>
              <a:rPr lang="ru-RU" dirty="0" smtClean="0"/>
              <a:t>Решение задач.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5673" y="375139"/>
            <a:ext cx="3179319" cy="3132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Тайна </a:t>
            </a:r>
            <a:r>
              <a:rPr lang="ru-RU" dirty="0" err="1" smtClean="0"/>
              <a:t>умнаажения</a:t>
            </a:r>
            <a:r>
              <a:rPr lang="ru-RU" dirty="0" smtClean="0"/>
              <a:t>?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387" y="1928802"/>
            <a:ext cx="1411200" cy="2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714884"/>
            <a:ext cx="1656000" cy="16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4786322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785918" y="1928802"/>
            <a:ext cx="305564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Таблица умножения</a:t>
            </a:r>
          </a:p>
          <a:p>
            <a:r>
              <a:rPr lang="ru-RU" dirty="0" smtClean="0"/>
              <a:t>Достойна уважения,</a:t>
            </a:r>
          </a:p>
          <a:p>
            <a:r>
              <a:rPr lang="ru-RU" dirty="0" smtClean="0"/>
              <a:t>Она во всём всегда права.</a:t>
            </a:r>
          </a:p>
          <a:p>
            <a:r>
              <a:rPr lang="ru-RU" dirty="0" smtClean="0"/>
              <a:t>Чтоб не случилось в мире.</a:t>
            </a:r>
          </a:p>
          <a:p>
            <a:r>
              <a:rPr lang="ru-RU" dirty="0" smtClean="0"/>
              <a:t>А всё же дважды два</a:t>
            </a:r>
          </a:p>
          <a:p>
            <a:r>
              <a:rPr lang="ru-RU" dirty="0" smtClean="0"/>
              <a:t>По прежнему 4.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Чтоб работать быстро и ловко, нам нужна для ума тренировка.</a:t>
            </a:r>
            <a:endParaRPr lang="ru-RU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7" y="1714488"/>
            <a:ext cx="2585958" cy="3204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4000504"/>
            <a:ext cx="1762800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Прямоугольник 27"/>
          <p:cNvSpPr/>
          <p:nvPr/>
        </p:nvSpPr>
        <p:spPr>
          <a:xfrm>
            <a:off x="4074107" y="2967335"/>
            <a:ext cx="9957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42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009439" y="2967335"/>
            <a:ext cx="590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5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85786" y="2000240"/>
            <a:ext cx="5902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cap="all" dirty="0">
                <a:ln w="9000" cmpd="sng">
                  <a:solidFill>
                    <a:srgbClr val="F9B639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9B639">
                        <a:shade val="20000"/>
                        <a:satMod val="245000"/>
                      </a:srgbClr>
                    </a:gs>
                    <a:gs pos="43000">
                      <a:srgbClr val="F9B639">
                        <a:satMod val="255000"/>
                      </a:srgbClr>
                    </a:gs>
                    <a:gs pos="48000">
                      <a:srgbClr val="F9B639">
                        <a:shade val="85000"/>
                        <a:satMod val="255000"/>
                      </a:srgbClr>
                    </a:gs>
                    <a:gs pos="100000">
                      <a:srgbClr val="F9B639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5104395" y="4210348"/>
            <a:ext cx="9957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cap="all" dirty="0">
                <a:ln w="9000" cmpd="sng">
                  <a:solidFill>
                    <a:srgbClr val="F9B639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9B639">
                        <a:shade val="20000"/>
                        <a:satMod val="245000"/>
                      </a:srgbClr>
                    </a:gs>
                    <a:gs pos="43000">
                      <a:srgbClr val="F9B639">
                        <a:satMod val="255000"/>
                      </a:srgbClr>
                    </a:gs>
                    <a:gs pos="48000">
                      <a:srgbClr val="F9B639">
                        <a:shade val="85000"/>
                        <a:satMod val="255000"/>
                      </a:srgbClr>
                    </a:gs>
                    <a:gs pos="100000">
                      <a:srgbClr val="F9B639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72</a:t>
            </a:r>
          </a:p>
        </p:txBody>
      </p:sp>
      <p:sp>
        <p:nvSpPr>
          <p:cNvPr id="48" name="Прямоугольник 47"/>
          <p:cNvSpPr/>
          <p:nvPr/>
        </p:nvSpPr>
        <p:spPr>
          <a:xfrm rot="10800000" flipV="1">
            <a:off x="2009439" y="1643050"/>
            <a:ext cx="213393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29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857620" y="5286388"/>
            <a:ext cx="27054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81 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643174" y="4786322"/>
            <a:ext cx="12041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45 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42910" y="3214686"/>
            <a:ext cx="7944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 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3714744" y="1857364"/>
            <a:ext cx="12041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928926" y="2786058"/>
            <a:ext cx="6429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500430" y="4000504"/>
            <a:ext cx="7986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6 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357950" y="5143512"/>
            <a:ext cx="8114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Отметьте все табличные значения </a:t>
            </a:r>
            <a:r>
              <a:rPr lang="ru-RU" dirty="0" err="1" smtClean="0"/>
              <a:t>произвелений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21, 22, 23, 24, 25, 26, 27, 28, 29, 30,</a:t>
            </a:r>
          </a:p>
          <a:p>
            <a:r>
              <a:rPr lang="ru-RU" dirty="0" smtClean="0"/>
              <a:t>                       31, 32, 33, 34, 35, 36, 37, 38,</a:t>
            </a:r>
          </a:p>
          <a:p>
            <a:r>
              <a:rPr lang="ru-RU" dirty="0" smtClean="0"/>
              <a:t>        39, 40.</a:t>
            </a:r>
            <a:endParaRPr lang="ru-RU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071810"/>
            <a:ext cx="4560000" cy="34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Физминутка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задача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14942" y="0"/>
            <a:ext cx="28224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357298"/>
            <a:ext cx="2250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000504"/>
            <a:ext cx="1428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3429000"/>
            <a:ext cx="1428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5" y="2886075"/>
            <a:ext cx="1428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3000372"/>
            <a:ext cx="1428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3214686"/>
            <a:ext cx="1428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4857760"/>
            <a:ext cx="1428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4643446"/>
            <a:ext cx="1428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2786050" y="1857364"/>
            <a:ext cx="1705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5кг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572132" y="5286388"/>
            <a:ext cx="22381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60 кг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-714412" y="0"/>
            <a:ext cx="62071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задача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Спасибо за урок!</a:t>
            </a:r>
            <a:endParaRPr lang="ru-RU" dirty="0"/>
          </a:p>
        </p:txBody>
      </p:sp>
      <p:pic>
        <p:nvPicPr>
          <p:cNvPr id="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2601" b="12601"/>
          <a:stretch>
            <a:fillRect/>
          </a:stretch>
        </p:blipFill>
        <p:spPr bwMode="auto">
          <a:xfrm>
            <a:off x="928662" y="1714488"/>
            <a:ext cx="6738135" cy="45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103</TotalTime>
  <Words>119</Words>
  <Application>Microsoft Office PowerPoint</Application>
  <PresentationFormat>Экран (4:3)</PresentationFormat>
  <Paragraphs>31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Изящная</vt:lpstr>
      <vt:lpstr>Таблица умножения. Решение задач.</vt:lpstr>
      <vt:lpstr>Тайна умнаажения? </vt:lpstr>
      <vt:lpstr>Чтоб работать быстро и ловко, нам нужна для ума тренировка.</vt:lpstr>
      <vt:lpstr>Отметьте все табличные значения произвелений:</vt:lpstr>
      <vt:lpstr>Физминутка:</vt:lpstr>
      <vt:lpstr>                  задача</vt:lpstr>
      <vt:lpstr>        Спасибо за урок!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Таблица умножения. Решение задач.</dc:title>
  <dc:creator>надя</dc:creator>
  <cp:lastModifiedBy>надя</cp:lastModifiedBy>
  <cp:revision>13</cp:revision>
  <dcterms:created xsi:type="dcterms:W3CDTF">2011-11-13T13:47:27Z</dcterms:created>
  <dcterms:modified xsi:type="dcterms:W3CDTF">2011-11-16T08:14:03Z</dcterms:modified>
</cp:coreProperties>
</file>