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Программа включает три раздела</c:v>
                </c:pt>
              </c:strCache>
            </c:strRef>
          </c:tx>
          <c:dPt>
            <c:idx val="0"/>
            <c:bubble3D val="0"/>
            <c:explosion val="2"/>
          </c:dPt>
          <c:cat>
            <c:strRef>
              <c:f>Лист1!$A$2:$A$4</c:f>
              <c:strCache>
                <c:ptCount val="3"/>
                <c:pt idx="0">
                  <c:v>Целевой (обязат.ч.+формир.ч.)</c:v>
                </c:pt>
                <c:pt idx="1">
                  <c:v>Содержательный (обязат.ч.+формир.ч.)</c:v>
                </c:pt>
                <c:pt idx="2">
                  <c:v>Организационный (обязат.ч.+формир.ч.)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C95DF-41D9-448D-881C-6030159D59A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9E3816-73A7-4B29-BCC8-3BD294314BF9}" type="asst">
      <dgm:prSet phldrT="[Текст]" custT="1"/>
      <dgm:spPr/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Целевой раздел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B7DE26C-9079-4CEE-BE07-A668F4B1556C}" type="parTrans" cxnId="{927517BB-4096-4DEB-8218-46F8EB5B947C}">
      <dgm:prSet/>
      <dgm:spPr/>
      <dgm:t>
        <a:bodyPr/>
        <a:lstStyle/>
        <a:p>
          <a:endParaRPr lang="ru-RU"/>
        </a:p>
      </dgm:t>
    </dgm:pt>
    <dgm:pt modelId="{C5808030-8204-4758-854C-70C77012AD44}" type="sibTrans" cxnId="{927517BB-4096-4DEB-8218-46F8EB5B947C}">
      <dgm:prSet/>
      <dgm:spPr/>
      <dgm:t>
        <a:bodyPr/>
        <a:lstStyle/>
        <a:p>
          <a:endParaRPr lang="ru-RU"/>
        </a:p>
      </dgm:t>
    </dgm:pt>
    <dgm:pt modelId="{B80A59CE-0C92-4490-A825-6CFA6B2E9A98}" type="asst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Пояснительная записка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460611A-368A-469C-A2D5-FD4F4CE9ABD9}" type="parTrans" cxnId="{AB905E54-7680-46A5-915D-91EA42FFDF51}">
      <dgm:prSet/>
      <dgm:spPr/>
      <dgm:t>
        <a:bodyPr/>
        <a:lstStyle/>
        <a:p>
          <a:endParaRPr lang="ru-RU"/>
        </a:p>
      </dgm:t>
    </dgm:pt>
    <dgm:pt modelId="{D9FF0ABD-014C-49D2-AF1C-245CA79BBF2F}" type="sibTrans" cxnId="{AB905E54-7680-46A5-915D-91EA42FFDF51}">
      <dgm:prSet/>
      <dgm:spPr/>
      <dgm:t>
        <a:bodyPr/>
        <a:lstStyle/>
        <a:p>
          <a:endParaRPr lang="ru-RU"/>
        </a:p>
      </dgm:t>
    </dgm:pt>
    <dgm:pt modelId="{A236A581-522B-49DB-ACC8-1AC11E6D3B5C}" type="asst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Конкретизируют требования к целевым ориентирам в обязательной и формируемых частях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D2A93F-4F6B-48B2-8536-6823D82DA16E}" type="parTrans" cxnId="{EE5E6857-7994-4355-A63B-F10345526755}">
      <dgm:prSet/>
      <dgm:spPr/>
      <dgm:t>
        <a:bodyPr/>
        <a:lstStyle/>
        <a:p>
          <a:endParaRPr lang="ru-RU"/>
        </a:p>
      </dgm:t>
    </dgm:pt>
    <dgm:pt modelId="{C839E92A-FDA2-4802-986E-5C2D026AD612}" type="sibTrans" cxnId="{EE5E6857-7994-4355-A63B-F10345526755}">
      <dgm:prSet/>
      <dgm:spPr/>
      <dgm:t>
        <a:bodyPr/>
        <a:lstStyle/>
        <a:p>
          <a:endParaRPr lang="ru-RU"/>
        </a:p>
      </dgm:t>
    </dgm:pt>
    <dgm:pt modelId="{F1096D45-A6CB-40D8-8984-7A8823C4725E}" type="asst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Раскрывает: цели и задачи реализации программы; принципы и подходы к формированию Программы; значимые характеристики (особенности развития детей и </a:t>
          </a:r>
          <a:r>
            <a:rPr lang="ru-RU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т.д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A89861-2866-48C1-9EBA-699930DD4E8E}" type="parTrans" cxnId="{510E191B-2D74-4E19-9886-AC3E3C22FD20}">
      <dgm:prSet/>
      <dgm:spPr/>
      <dgm:t>
        <a:bodyPr/>
        <a:lstStyle/>
        <a:p>
          <a:endParaRPr lang="ru-RU"/>
        </a:p>
      </dgm:t>
    </dgm:pt>
    <dgm:pt modelId="{74C4058D-A16D-4C2E-B94E-0097279E97D0}" type="sibTrans" cxnId="{510E191B-2D74-4E19-9886-AC3E3C22FD20}">
      <dgm:prSet/>
      <dgm:spPr/>
      <dgm:t>
        <a:bodyPr/>
        <a:lstStyle/>
        <a:p>
          <a:endParaRPr lang="ru-RU"/>
        </a:p>
      </dgm:t>
    </dgm:pt>
    <dgm:pt modelId="{ED3E3EF5-8132-40E8-BC8E-286CEB9A965C}" type="asst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Планируемые результаты освоения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05407BF-A490-40FE-BEE6-08F252A73E59}" type="sibTrans" cxnId="{BBDAA9A1-CFF6-4E77-AC4A-AADF0FF2EDEB}">
      <dgm:prSet/>
      <dgm:spPr/>
      <dgm:t>
        <a:bodyPr/>
        <a:lstStyle/>
        <a:p>
          <a:endParaRPr lang="ru-RU"/>
        </a:p>
      </dgm:t>
    </dgm:pt>
    <dgm:pt modelId="{8F38A5E5-CE25-44D4-A70C-B6BE7142A3B3}" type="parTrans" cxnId="{BBDAA9A1-CFF6-4E77-AC4A-AADF0FF2EDEB}">
      <dgm:prSet/>
      <dgm:spPr/>
      <dgm:t>
        <a:bodyPr/>
        <a:lstStyle/>
        <a:p>
          <a:endParaRPr lang="ru-RU"/>
        </a:p>
      </dgm:t>
    </dgm:pt>
    <dgm:pt modelId="{F7366496-4899-42BF-B2A1-FB0BD1B4B698}" type="pres">
      <dgm:prSet presAssocID="{617C95DF-41D9-448D-881C-6030159D59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81F45B1-3CCB-4768-BBEE-2BDA822C4327}" type="pres">
      <dgm:prSet presAssocID="{B79E3816-73A7-4B29-BCC8-3BD294314BF9}" presName="hierRoot1" presStyleCnt="0">
        <dgm:presLayoutVars>
          <dgm:hierBranch val="init"/>
        </dgm:presLayoutVars>
      </dgm:prSet>
      <dgm:spPr/>
    </dgm:pt>
    <dgm:pt modelId="{88DBE40F-68D9-461F-9392-82A848D2CB4E}" type="pres">
      <dgm:prSet presAssocID="{B79E3816-73A7-4B29-BCC8-3BD294314BF9}" presName="rootComposite1" presStyleCnt="0"/>
      <dgm:spPr/>
    </dgm:pt>
    <dgm:pt modelId="{CFA153F2-00B0-47BA-82B1-04E237CD3540}" type="pres">
      <dgm:prSet presAssocID="{B79E3816-73A7-4B29-BCC8-3BD294314BF9}" presName="rootText1" presStyleLbl="node0" presStyleIdx="0" presStyleCnt="1" custScaleX="82981" custScaleY="83570">
        <dgm:presLayoutVars>
          <dgm:chPref val="3"/>
        </dgm:presLayoutVars>
      </dgm:prSet>
      <dgm:spPr/>
    </dgm:pt>
    <dgm:pt modelId="{486AAA32-56B6-481B-A760-6AB1FC9D853F}" type="pres">
      <dgm:prSet presAssocID="{B79E3816-73A7-4B29-BCC8-3BD294314BF9}" presName="rootConnector1" presStyleLbl="asst0" presStyleIdx="0" presStyleCnt="4"/>
      <dgm:spPr/>
    </dgm:pt>
    <dgm:pt modelId="{98F0AA19-424B-4D25-B334-3DDDA7489F1C}" type="pres">
      <dgm:prSet presAssocID="{B79E3816-73A7-4B29-BCC8-3BD294314BF9}" presName="hierChild2" presStyleCnt="0"/>
      <dgm:spPr/>
    </dgm:pt>
    <dgm:pt modelId="{3E946D84-99A2-46F8-AF11-9766E01C3147}" type="pres">
      <dgm:prSet presAssocID="{B79E3816-73A7-4B29-BCC8-3BD294314BF9}" presName="hierChild3" presStyleCnt="0"/>
      <dgm:spPr/>
    </dgm:pt>
    <dgm:pt modelId="{6AC1AB1A-30F7-45D3-BF1D-60D7259CF767}" type="pres">
      <dgm:prSet presAssocID="{B460611A-368A-469C-A2D5-FD4F4CE9ABD9}" presName="Name111" presStyleLbl="parChTrans1D2" presStyleIdx="0" presStyleCnt="4"/>
      <dgm:spPr/>
    </dgm:pt>
    <dgm:pt modelId="{52B786EC-175F-43F7-98DC-E904BD8BA27C}" type="pres">
      <dgm:prSet presAssocID="{B80A59CE-0C92-4490-A825-6CFA6B2E9A98}" presName="hierRoot3" presStyleCnt="0">
        <dgm:presLayoutVars>
          <dgm:hierBranch val="init"/>
        </dgm:presLayoutVars>
      </dgm:prSet>
      <dgm:spPr/>
    </dgm:pt>
    <dgm:pt modelId="{6C35D970-57A8-4490-8E27-FF3184E75D5B}" type="pres">
      <dgm:prSet presAssocID="{B80A59CE-0C92-4490-A825-6CFA6B2E9A98}" presName="rootComposite3" presStyleCnt="0"/>
      <dgm:spPr/>
    </dgm:pt>
    <dgm:pt modelId="{3C34E6D3-EF14-46BD-8540-EC2D79C58538}" type="pres">
      <dgm:prSet presAssocID="{B80A59CE-0C92-4490-A825-6CFA6B2E9A98}" presName="rootText3" presStyleLbl="asst0" presStyleIdx="0" presStyleCnt="4" custScaleX="78803" custScaleY="78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6ACD8-444B-46C9-A1E6-F0950A594005}" type="pres">
      <dgm:prSet presAssocID="{B80A59CE-0C92-4490-A825-6CFA6B2E9A98}" presName="rootConnector3" presStyleLbl="asst0" presStyleIdx="0" presStyleCnt="4"/>
      <dgm:spPr/>
    </dgm:pt>
    <dgm:pt modelId="{B82223A1-729D-4672-9AE3-24501ED08684}" type="pres">
      <dgm:prSet presAssocID="{B80A59CE-0C92-4490-A825-6CFA6B2E9A98}" presName="hierChild6" presStyleCnt="0"/>
      <dgm:spPr/>
    </dgm:pt>
    <dgm:pt modelId="{2D46A822-A3AD-4170-AA86-741B4896168D}" type="pres">
      <dgm:prSet presAssocID="{B80A59CE-0C92-4490-A825-6CFA6B2E9A98}" presName="hierChild7" presStyleCnt="0"/>
      <dgm:spPr/>
    </dgm:pt>
    <dgm:pt modelId="{ABB19FDC-5D88-4526-9045-023FACC34EFD}" type="pres">
      <dgm:prSet presAssocID="{9BA89861-2866-48C1-9EBA-699930DD4E8E}" presName="Name111" presStyleLbl="parChTrans1D2" presStyleIdx="1" presStyleCnt="4"/>
      <dgm:spPr/>
    </dgm:pt>
    <dgm:pt modelId="{AFD26AA3-4959-48F1-ACC9-1523843B9D61}" type="pres">
      <dgm:prSet presAssocID="{F1096D45-A6CB-40D8-8984-7A8823C4725E}" presName="hierRoot3" presStyleCnt="0">
        <dgm:presLayoutVars>
          <dgm:hierBranch val="init"/>
        </dgm:presLayoutVars>
      </dgm:prSet>
      <dgm:spPr/>
    </dgm:pt>
    <dgm:pt modelId="{1978E444-9B48-4DAC-9D58-8707F239A083}" type="pres">
      <dgm:prSet presAssocID="{F1096D45-A6CB-40D8-8984-7A8823C4725E}" presName="rootComposite3" presStyleCnt="0"/>
      <dgm:spPr/>
    </dgm:pt>
    <dgm:pt modelId="{53D5307A-A668-4B72-BF37-647D3B99D1FD}" type="pres">
      <dgm:prSet presAssocID="{F1096D45-A6CB-40D8-8984-7A8823C4725E}" presName="rootText3" presStyleLbl="asst0" presStyleIdx="1" presStyleCnt="4" custScaleX="124136" custScaleY="90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6DC33A-3CA5-47C9-BF21-E3F5B3171E02}" type="pres">
      <dgm:prSet presAssocID="{F1096D45-A6CB-40D8-8984-7A8823C4725E}" presName="rootConnector3" presStyleLbl="asst0" presStyleIdx="1" presStyleCnt="4"/>
      <dgm:spPr/>
    </dgm:pt>
    <dgm:pt modelId="{7F6BDE08-B8F3-4514-AE03-BE4C856BDA34}" type="pres">
      <dgm:prSet presAssocID="{F1096D45-A6CB-40D8-8984-7A8823C4725E}" presName="hierChild6" presStyleCnt="0"/>
      <dgm:spPr/>
    </dgm:pt>
    <dgm:pt modelId="{0A7CCFAB-1FAB-4A21-A759-84C3485A1D66}" type="pres">
      <dgm:prSet presAssocID="{F1096D45-A6CB-40D8-8984-7A8823C4725E}" presName="hierChild7" presStyleCnt="0"/>
      <dgm:spPr/>
    </dgm:pt>
    <dgm:pt modelId="{C44E4957-1158-488B-8DA8-63731A5BA9C1}" type="pres">
      <dgm:prSet presAssocID="{8F38A5E5-CE25-44D4-A70C-B6BE7142A3B3}" presName="Name111" presStyleLbl="parChTrans1D2" presStyleIdx="2" presStyleCnt="4"/>
      <dgm:spPr/>
    </dgm:pt>
    <dgm:pt modelId="{6238FC88-093A-4BAB-92E7-FECF7624BEE9}" type="pres">
      <dgm:prSet presAssocID="{ED3E3EF5-8132-40E8-BC8E-286CEB9A965C}" presName="hierRoot3" presStyleCnt="0">
        <dgm:presLayoutVars>
          <dgm:hierBranch val="init"/>
        </dgm:presLayoutVars>
      </dgm:prSet>
      <dgm:spPr/>
    </dgm:pt>
    <dgm:pt modelId="{4086982F-C149-4A3F-80B1-B9C5FAA31FB8}" type="pres">
      <dgm:prSet presAssocID="{ED3E3EF5-8132-40E8-BC8E-286CEB9A965C}" presName="rootComposite3" presStyleCnt="0"/>
      <dgm:spPr/>
    </dgm:pt>
    <dgm:pt modelId="{8CBC19ED-8C2A-4A4F-967F-998ADC175052}" type="pres">
      <dgm:prSet presAssocID="{ED3E3EF5-8132-40E8-BC8E-286CEB9A965C}" presName="rootText3" presStyleLbl="asst0" presStyleIdx="2" presStyleCnt="4" custScaleX="84112" custScaleY="60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32C270-B465-4807-BC15-878BE39E4393}" type="pres">
      <dgm:prSet presAssocID="{ED3E3EF5-8132-40E8-BC8E-286CEB9A965C}" presName="rootConnector3" presStyleLbl="asst0" presStyleIdx="2" presStyleCnt="4"/>
      <dgm:spPr/>
    </dgm:pt>
    <dgm:pt modelId="{08F25DBA-F74E-4971-B33C-F527DFB51A67}" type="pres">
      <dgm:prSet presAssocID="{ED3E3EF5-8132-40E8-BC8E-286CEB9A965C}" presName="hierChild6" presStyleCnt="0"/>
      <dgm:spPr/>
    </dgm:pt>
    <dgm:pt modelId="{060AF659-3450-4087-B0CA-A66820EA10BB}" type="pres">
      <dgm:prSet presAssocID="{ED3E3EF5-8132-40E8-BC8E-286CEB9A965C}" presName="hierChild7" presStyleCnt="0"/>
      <dgm:spPr/>
    </dgm:pt>
    <dgm:pt modelId="{FCD22B20-3B46-4429-8CAD-8034A3554A2E}" type="pres">
      <dgm:prSet presAssocID="{A1D2A93F-4F6B-48B2-8536-6823D82DA16E}" presName="Name111" presStyleLbl="parChTrans1D2" presStyleIdx="3" presStyleCnt="4"/>
      <dgm:spPr/>
    </dgm:pt>
    <dgm:pt modelId="{69AFA0E7-E57E-440A-B29A-F43B8D0B80A0}" type="pres">
      <dgm:prSet presAssocID="{A236A581-522B-49DB-ACC8-1AC11E6D3B5C}" presName="hierRoot3" presStyleCnt="0">
        <dgm:presLayoutVars>
          <dgm:hierBranch val="init"/>
        </dgm:presLayoutVars>
      </dgm:prSet>
      <dgm:spPr/>
    </dgm:pt>
    <dgm:pt modelId="{0D9F5DE7-3D14-4928-AD0E-02DE1174B2CA}" type="pres">
      <dgm:prSet presAssocID="{A236A581-522B-49DB-ACC8-1AC11E6D3B5C}" presName="rootComposite3" presStyleCnt="0"/>
      <dgm:spPr/>
    </dgm:pt>
    <dgm:pt modelId="{3ECFEDBF-9D45-4FBA-AE50-A59E621AB7E3}" type="pres">
      <dgm:prSet presAssocID="{A236A581-522B-49DB-ACC8-1AC11E6D3B5C}" presName="rootText3" presStyleLbl="asst0" presStyleIdx="3" presStyleCnt="4" custScaleX="122869" custScaleY="75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F269F6-7F5D-46DD-BF2E-CFAF5EEB6991}" type="pres">
      <dgm:prSet presAssocID="{A236A581-522B-49DB-ACC8-1AC11E6D3B5C}" presName="rootConnector3" presStyleLbl="asst0" presStyleIdx="3" presStyleCnt="4"/>
      <dgm:spPr/>
    </dgm:pt>
    <dgm:pt modelId="{77847E0D-4EF1-40D1-B6F5-0BA3C5D45E43}" type="pres">
      <dgm:prSet presAssocID="{A236A581-522B-49DB-ACC8-1AC11E6D3B5C}" presName="hierChild6" presStyleCnt="0"/>
      <dgm:spPr/>
    </dgm:pt>
    <dgm:pt modelId="{A6ADA3DF-BEC2-454D-933C-8633C281ACC2}" type="pres">
      <dgm:prSet presAssocID="{A236A581-522B-49DB-ACC8-1AC11E6D3B5C}" presName="hierChild7" presStyleCnt="0"/>
      <dgm:spPr/>
    </dgm:pt>
  </dgm:ptLst>
  <dgm:cxnLst>
    <dgm:cxn modelId="{31B63794-7580-4D97-AA3E-66F79F043419}" type="presOf" srcId="{F1096D45-A6CB-40D8-8984-7A8823C4725E}" destId="{53D5307A-A668-4B72-BF37-647D3B99D1FD}" srcOrd="0" destOrd="0" presId="urn:microsoft.com/office/officeart/2005/8/layout/orgChart1"/>
    <dgm:cxn modelId="{201CBF99-2F43-4934-AEF9-362CD09A4FE7}" type="presOf" srcId="{ED3E3EF5-8132-40E8-BC8E-286CEB9A965C}" destId="{8CBC19ED-8C2A-4A4F-967F-998ADC175052}" srcOrd="0" destOrd="0" presId="urn:microsoft.com/office/officeart/2005/8/layout/orgChart1"/>
    <dgm:cxn modelId="{22B6367A-74D2-45D6-83F4-1A967AD5927D}" type="presOf" srcId="{F1096D45-A6CB-40D8-8984-7A8823C4725E}" destId="{796DC33A-3CA5-47C9-BF21-E3F5B3171E02}" srcOrd="1" destOrd="0" presId="urn:microsoft.com/office/officeart/2005/8/layout/orgChart1"/>
    <dgm:cxn modelId="{31E5D38D-7452-4B7E-B3B0-FBEDB0654C8F}" type="presOf" srcId="{A236A581-522B-49DB-ACC8-1AC11E6D3B5C}" destId="{3ECFEDBF-9D45-4FBA-AE50-A59E621AB7E3}" srcOrd="0" destOrd="0" presId="urn:microsoft.com/office/officeart/2005/8/layout/orgChart1"/>
    <dgm:cxn modelId="{C1FD0961-8BF6-40F9-88F2-EB25ED3157F6}" type="presOf" srcId="{A1D2A93F-4F6B-48B2-8536-6823D82DA16E}" destId="{FCD22B20-3B46-4429-8CAD-8034A3554A2E}" srcOrd="0" destOrd="0" presId="urn:microsoft.com/office/officeart/2005/8/layout/orgChart1"/>
    <dgm:cxn modelId="{C4BB595E-2DA9-4ACE-9F1C-C49D0B219172}" type="presOf" srcId="{9BA89861-2866-48C1-9EBA-699930DD4E8E}" destId="{ABB19FDC-5D88-4526-9045-023FACC34EFD}" srcOrd="0" destOrd="0" presId="urn:microsoft.com/office/officeart/2005/8/layout/orgChart1"/>
    <dgm:cxn modelId="{AB905E54-7680-46A5-915D-91EA42FFDF51}" srcId="{B79E3816-73A7-4B29-BCC8-3BD294314BF9}" destId="{B80A59CE-0C92-4490-A825-6CFA6B2E9A98}" srcOrd="0" destOrd="0" parTransId="{B460611A-368A-469C-A2D5-FD4F4CE9ABD9}" sibTransId="{D9FF0ABD-014C-49D2-AF1C-245CA79BBF2F}"/>
    <dgm:cxn modelId="{43F695B7-2D35-49A5-8866-660C2CBA706E}" type="presOf" srcId="{617C95DF-41D9-448D-881C-6030159D59AC}" destId="{F7366496-4899-42BF-B2A1-FB0BD1B4B698}" srcOrd="0" destOrd="0" presId="urn:microsoft.com/office/officeart/2005/8/layout/orgChart1"/>
    <dgm:cxn modelId="{EE5E6857-7994-4355-A63B-F10345526755}" srcId="{B79E3816-73A7-4B29-BCC8-3BD294314BF9}" destId="{A236A581-522B-49DB-ACC8-1AC11E6D3B5C}" srcOrd="3" destOrd="0" parTransId="{A1D2A93F-4F6B-48B2-8536-6823D82DA16E}" sibTransId="{C839E92A-FDA2-4802-986E-5C2D026AD612}"/>
    <dgm:cxn modelId="{79AEEE3B-12DD-4E64-AF03-38DAD11747CE}" type="presOf" srcId="{B460611A-368A-469C-A2D5-FD4F4CE9ABD9}" destId="{6AC1AB1A-30F7-45D3-BF1D-60D7259CF767}" srcOrd="0" destOrd="0" presId="urn:microsoft.com/office/officeart/2005/8/layout/orgChart1"/>
    <dgm:cxn modelId="{5110D623-79AB-4A43-AEB0-6EDF2C7FB4C2}" type="presOf" srcId="{A236A581-522B-49DB-ACC8-1AC11E6D3B5C}" destId="{5EF269F6-7F5D-46DD-BF2E-CFAF5EEB6991}" srcOrd="1" destOrd="0" presId="urn:microsoft.com/office/officeart/2005/8/layout/orgChart1"/>
    <dgm:cxn modelId="{927517BB-4096-4DEB-8218-46F8EB5B947C}" srcId="{617C95DF-41D9-448D-881C-6030159D59AC}" destId="{B79E3816-73A7-4B29-BCC8-3BD294314BF9}" srcOrd="0" destOrd="0" parTransId="{DB7DE26C-9079-4CEE-BE07-A668F4B1556C}" sibTransId="{C5808030-8204-4758-854C-70C77012AD44}"/>
    <dgm:cxn modelId="{0A9E1884-68EC-4F7C-88DC-9738940BFF5C}" type="presOf" srcId="{8F38A5E5-CE25-44D4-A70C-B6BE7142A3B3}" destId="{C44E4957-1158-488B-8DA8-63731A5BA9C1}" srcOrd="0" destOrd="0" presId="urn:microsoft.com/office/officeart/2005/8/layout/orgChart1"/>
    <dgm:cxn modelId="{BBDAA9A1-CFF6-4E77-AC4A-AADF0FF2EDEB}" srcId="{B79E3816-73A7-4B29-BCC8-3BD294314BF9}" destId="{ED3E3EF5-8132-40E8-BC8E-286CEB9A965C}" srcOrd="2" destOrd="0" parTransId="{8F38A5E5-CE25-44D4-A70C-B6BE7142A3B3}" sibTransId="{405407BF-A490-40FE-BEE6-08F252A73E59}"/>
    <dgm:cxn modelId="{343883CE-6A0B-4544-9658-53B6700666A4}" type="presOf" srcId="{B80A59CE-0C92-4490-A825-6CFA6B2E9A98}" destId="{6DA6ACD8-444B-46C9-A1E6-F0950A594005}" srcOrd="1" destOrd="0" presId="urn:microsoft.com/office/officeart/2005/8/layout/orgChart1"/>
    <dgm:cxn modelId="{191F6D23-E043-4508-B725-916734A1BF38}" type="presOf" srcId="{B79E3816-73A7-4B29-BCC8-3BD294314BF9}" destId="{CFA153F2-00B0-47BA-82B1-04E237CD3540}" srcOrd="0" destOrd="0" presId="urn:microsoft.com/office/officeart/2005/8/layout/orgChart1"/>
    <dgm:cxn modelId="{A1998A5A-6469-4B1F-97DF-B7F538162319}" type="presOf" srcId="{ED3E3EF5-8132-40E8-BC8E-286CEB9A965C}" destId="{0232C270-B465-4807-BC15-878BE39E4393}" srcOrd="1" destOrd="0" presId="urn:microsoft.com/office/officeart/2005/8/layout/orgChart1"/>
    <dgm:cxn modelId="{3B3A811B-D6EB-4EA9-8DF6-87DB2E6A7C90}" type="presOf" srcId="{B79E3816-73A7-4B29-BCC8-3BD294314BF9}" destId="{486AAA32-56B6-481B-A760-6AB1FC9D853F}" srcOrd="1" destOrd="0" presId="urn:microsoft.com/office/officeart/2005/8/layout/orgChart1"/>
    <dgm:cxn modelId="{E048A00D-60D3-4C01-91FF-F4299654A5FB}" type="presOf" srcId="{B80A59CE-0C92-4490-A825-6CFA6B2E9A98}" destId="{3C34E6D3-EF14-46BD-8540-EC2D79C58538}" srcOrd="0" destOrd="0" presId="urn:microsoft.com/office/officeart/2005/8/layout/orgChart1"/>
    <dgm:cxn modelId="{510E191B-2D74-4E19-9886-AC3E3C22FD20}" srcId="{B79E3816-73A7-4B29-BCC8-3BD294314BF9}" destId="{F1096D45-A6CB-40D8-8984-7A8823C4725E}" srcOrd="1" destOrd="0" parTransId="{9BA89861-2866-48C1-9EBA-699930DD4E8E}" sibTransId="{74C4058D-A16D-4C2E-B94E-0097279E97D0}"/>
    <dgm:cxn modelId="{F44CF1CE-6B09-458E-ACA5-44930B1496F2}" type="presParOf" srcId="{F7366496-4899-42BF-B2A1-FB0BD1B4B698}" destId="{781F45B1-3CCB-4768-BBEE-2BDA822C4327}" srcOrd="0" destOrd="0" presId="urn:microsoft.com/office/officeart/2005/8/layout/orgChart1"/>
    <dgm:cxn modelId="{8B1E648C-F264-4290-9AD0-ED6BA9D7FD1F}" type="presParOf" srcId="{781F45B1-3CCB-4768-BBEE-2BDA822C4327}" destId="{88DBE40F-68D9-461F-9392-82A848D2CB4E}" srcOrd="0" destOrd="0" presId="urn:microsoft.com/office/officeart/2005/8/layout/orgChart1"/>
    <dgm:cxn modelId="{0ECDF41C-7C08-438F-80D1-D15814133E75}" type="presParOf" srcId="{88DBE40F-68D9-461F-9392-82A848D2CB4E}" destId="{CFA153F2-00B0-47BA-82B1-04E237CD3540}" srcOrd="0" destOrd="0" presId="urn:microsoft.com/office/officeart/2005/8/layout/orgChart1"/>
    <dgm:cxn modelId="{EB85C1AB-992A-4332-98CF-3226A35BD366}" type="presParOf" srcId="{88DBE40F-68D9-461F-9392-82A848D2CB4E}" destId="{486AAA32-56B6-481B-A760-6AB1FC9D853F}" srcOrd="1" destOrd="0" presId="urn:microsoft.com/office/officeart/2005/8/layout/orgChart1"/>
    <dgm:cxn modelId="{0995A720-B432-4BD6-A4A5-40D5E94DEB06}" type="presParOf" srcId="{781F45B1-3CCB-4768-BBEE-2BDA822C4327}" destId="{98F0AA19-424B-4D25-B334-3DDDA7489F1C}" srcOrd="1" destOrd="0" presId="urn:microsoft.com/office/officeart/2005/8/layout/orgChart1"/>
    <dgm:cxn modelId="{A945CC92-1678-43C5-98EA-B3F2585BDAA9}" type="presParOf" srcId="{781F45B1-3CCB-4768-BBEE-2BDA822C4327}" destId="{3E946D84-99A2-46F8-AF11-9766E01C3147}" srcOrd="2" destOrd="0" presId="urn:microsoft.com/office/officeart/2005/8/layout/orgChart1"/>
    <dgm:cxn modelId="{32BE10D9-ADE9-486B-9F7A-3476E80F3F0B}" type="presParOf" srcId="{3E946D84-99A2-46F8-AF11-9766E01C3147}" destId="{6AC1AB1A-30F7-45D3-BF1D-60D7259CF767}" srcOrd="0" destOrd="0" presId="urn:microsoft.com/office/officeart/2005/8/layout/orgChart1"/>
    <dgm:cxn modelId="{76CD61A8-E424-4886-8A46-572F7EB6E856}" type="presParOf" srcId="{3E946D84-99A2-46F8-AF11-9766E01C3147}" destId="{52B786EC-175F-43F7-98DC-E904BD8BA27C}" srcOrd="1" destOrd="0" presId="urn:microsoft.com/office/officeart/2005/8/layout/orgChart1"/>
    <dgm:cxn modelId="{D7974C8B-C69D-4151-A259-A0472C627BFD}" type="presParOf" srcId="{52B786EC-175F-43F7-98DC-E904BD8BA27C}" destId="{6C35D970-57A8-4490-8E27-FF3184E75D5B}" srcOrd="0" destOrd="0" presId="urn:microsoft.com/office/officeart/2005/8/layout/orgChart1"/>
    <dgm:cxn modelId="{CA30F197-0CE8-4969-8DE4-31F115B1FCC0}" type="presParOf" srcId="{6C35D970-57A8-4490-8E27-FF3184E75D5B}" destId="{3C34E6D3-EF14-46BD-8540-EC2D79C58538}" srcOrd="0" destOrd="0" presId="urn:microsoft.com/office/officeart/2005/8/layout/orgChart1"/>
    <dgm:cxn modelId="{1CA21974-784E-4CD9-B2FB-3860F2651F6D}" type="presParOf" srcId="{6C35D970-57A8-4490-8E27-FF3184E75D5B}" destId="{6DA6ACD8-444B-46C9-A1E6-F0950A594005}" srcOrd="1" destOrd="0" presId="urn:microsoft.com/office/officeart/2005/8/layout/orgChart1"/>
    <dgm:cxn modelId="{E82486D0-C380-4BC1-9C01-D29866438010}" type="presParOf" srcId="{52B786EC-175F-43F7-98DC-E904BD8BA27C}" destId="{B82223A1-729D-4672-9AE3-24501ED08684}" srcOrd="1" destOrd="0" presId="urn:microsoft.com/office/officeart/2005/8/layout/orgChart1"/>
    <dgm:cxn modelId="{5CA3F0A0-7B2A-472B-9989-EBEE1D0454FF}" type="presParOf" srcId="{52B786EC-175F-43F7-98DC-E904BD8BA27C}" destId="{2D46A822-A3AD-4170-AA86-741B4896168D}" srcOrd="2" destOrd="0" presId="urn:microsoft.com/office/officeart/2005/8/layout/orgChart1"/>
    <dgm:cxn modelId="{936B6AE5-24D4-444C-9ED3-2841912E5E16}" type="presParOf" srcId="{3E946D84-99A2-46F8-AF11-9766E01C3147}" destId="{ABB19FDC-5D88-4526-9045-023FACC34EFD}" srcOrd="2" destOrd="0" presId="urn:microsoft.com/office/officeart/2005/8/layout/orgChart1"/>
    <dgm:cxn modelId="{8DD0D9A0-5270-4916-8850-80540555E685}" type="presParOf" srcId="{3E946D84-99A2-46F8-AF11-9766E01C3147}" destId="{AFD26AA3-4959-48F1-ACC9-1523843B9D61}" srcOrd="3" destOrd="0" presId="urn:microsoft.com/office/officeart/2005/8/layout/orgChart1"/>
    <dgm:cxn modelId="{AF2D354A-7761-48F0-872B-425FCEBF64D5}" type="presParOf" srcId="{AFD26AA3-4959-48F1-ACC9-1523843B9D61}" destId="{1978E444-9B48-4DAC-9D58-8707F239A083}" srcOrd="0" destOrd="0" presId="urn:microsoft.com/office/officeart/2005/8/layout/orgChart1"/>
    <dgm:cxn modelId="{32D3EC28-FD3C-48BD-B6A5-FFEF0A3D53AD}" type="presParOf" srcId="{1978E444-9B48-4DAC-9D58-8707F239A083}" destId="{53D5307A-A668-4B72-BF37-647D3B99D1FD}" srcOrd="0" destOrd="0" presId="urn:microsoft.com/office/officeart/2005/8/layout/orgChart1"/>
    <dgm:cxn modelId="{4E118A3B-5F2A-4BCB-B80E-833E3DA6BEFD}" type="presParOf" srcId="{1978E444-9B48-4DAC-9D58-8707F239A083}" destId="{796DC33A-3CA5-47C9-BF21-E3F5B3171E02}" srcOrd="1" destOrd="0" presId="urn:microsoft.com/office/officeart/2005/8/layout/orgChart1"/>
    <dgm:cxn modelId="{ADA9FD70-AE6D-49F0-B448-08F221EA6477}" type="presParOf" srcId="{AFD26AA3-4959-48F1-ACC9-1523843B9D61}" destId="{7F6BDE08-B8F3-4514-AE03-BE4C856BDA34}" srcOrd="1" destOrd="0" presId="urn:microsoft.com/office/officeart/2005/8/layout/orgChart1"/>
    <dgm:cxn modelId="{F15933E8-B923-4320-9C96-BC2CCA6553F0}" type="presParOf" srcId="{AFD26AA3-4959-48F1-ACC9-1523843B9D61}" destId="{0A7CCFAB-1FAB-4A21-A759-84C3485A1D66}" srcOrd="2" destOrd="0" presId="urn:microsoft.com/office/officeart/2005/8/layout/orgChart1"/>
    <dgm:cxn modelId="{8CDB4588-6E03-44AF-BDD7-0F14C4D63C1C}" type="presParOf" srcId="{3E946D84-99A2-46F8-AF11-9766E01C3147}" destId="{C44E4957-1158-488B-8DA8-63731A5BA9C1}" srcOrd="4" destOrd="0" presId="urn:microsoft.com/office/officeart/2005/8/layout/orgChart1"/>
    <dgm:cxn modelId="{322DB279-DBD9-4D74-A3FF-AC56BA1C9C6B}" type="presParOf" srcId="{3E946D84-99A2-46F8-AF11-9766E01C3147}" destId="{6238FC88-093A-4BAB-92E7-FECF7624BEE9}" srcOrd="5" destOrd="0" presId="urn:microsoft.com/office/officeart/2005/8/layout/orgChart1"/>
    <dgm:cxn modelId="{0CA3B4D9-3EA1-479D-BFB0-5300ABC9B6F7}" type="presParOf" srcId="{6238FC88-093A-4BAB-92E7-FECF7624BEE9}" destId="{4086982F-C149-4A3F-80B1-B9C5FAA31FB8}" srcOrd="0" destOrd="0" presId="urn:microsoft.com/office/officeart/2005/8/layout/orgChart1"/>
    <dgm:cxn modelId="{2F67FA59-7A33-4C2E-A3E0-BA0F6F4B7520}" type="presParOf" srcId="{4086982F-C149-4A3F-80B1-B9C5FAA31FB8}" destId="{8CBC19ED-8C2A-4A4F-967F-998ADC175052}" srcOrd="0" destOrd="0" presId="urn:microsoft.com/office/officeart/2005/8/layout/orgChart1"/>
    <dgm:cxn modelId="{7080D453-AF8C-449C-A975-EE7295E9ABCD}" type="presParOf" srcId="{4086982F-C149-4A3F-80B1-B9C5FAA31FB8}" destId="{0232C270-B465-4807-BC15-878BE39E4393}" srcOrd="1" destOrd="0" presId="urn:microsoft.com/office/officeart/2005/8/layout/orgChart1"/>
    <dgm:cxn modelId="{6B0E365C-E929-49AA-B103-0F1AAB4D0471}" type="presParOf" srcId="{6238FC88-093A-4BAB-92E7-FECF7624BEE9}" destId="{08F25DBA-F74E-4971-B33C-F527DFB51A67}" srcOrd="1" destOrd="0" presId="urn:microsoft.com/office/officeart/2005/8/layout/orgChart1"/>
    <dgm:cxn modelId="{BA07FB46-3F30-4D67-9B38-5D10A752FB3F}" type="presParOf" srcId="{6238FC88-093A-4BAB-92E7-FECF7624BEE9}" destId="{060AF659-3450-4087-B0CA-A66820EA10BB}" srcOrd="2" destOrd="0" presId="urn:microsoft.com/office/officeart/2005/8/layout/orgChart1"/>
    <dgm:cxn modelId="{944F12BC-2205-4033-8088-19714F9AEA82}" type="presParOf" srcId="{3E946D84-99A2-46F8-AF11-9766E01C3147}" destId="{FCD22B20-3B46-4429-8CAD-8034A3554A2E}" srcOrd="6" destOrd="0" presId="urn:microsoft.com/office/officeart/2005/8/layout/orgChart1"/>
    <dgm:cxn modelId="{24E24A77-0948-410D-9FA3-0D887E3A3DD5}" type="presParOf" srcId="{3E946D84-99A2-46F8-AF11-9766E01C3147}" destId="{69AFA0E7-E57E-440A-B29A-F43B8D0B80A0}" srcOrd="7" destOrd="0" presId="urn:microsoft.com/office/officeart/2005/8/layout/orgChart1"/>
    <dgm:cxn modelId="{E4252644-0AF0-4DD2-A1F8-F8CD09DE6BD8}" type="presParOf" srcId="{69AFA0E7-E57E-440A-B29A-F43B8D0B80A0}" destId="{0D9F5DE7-3D14-4928-AD0E-02DE1174B2CA}" srcOrd="0" destOrd="0" presId="urn:microsoft.com/office/officeart/2005/8/layout/orgChart1"/>
    <dgm:cxn modelId="{B91113FD-BBDB-4B5C-B776-657AB0FD7276}" type="presParOf" srcId="{0D9F5DE7-3D14-4928-AD0E-02DE1174B2CA}" destId="{3ECFEDBF-9D45-4FBA-AE50-A59E621AB7E3}" srcOrd="0" destOrd="0" presId="urn:microsoft.com/office/officeart/2005/8/layout/orgChart1"/>
    <dgm:cxn modelId="{83CEF951-9F11-4387-BCD0-A48DFA506868}" type="presParOf" srcId="{0D9F5DE7-3D14-4928-AD0E-02DE1174B2CA}" destId="{5EF269F6-7F5D-46DD-BF2E-CFAF5EEB6991}" srcOrd="1" destOrd="0" presId="urn:microsoft.com/office/officeart/2005/8/layout/orgChart1"/>
    <dgm:cxn modelId="{6635D001-7F65-45E9-96B8-1A8BAE338275}" type="presParOf" srcId="{69AFA0E7-E57E-440A-B29A-F43B8D0B80A0}" destId="{77847E0D-4EF1-40D1-B6F5-0BA3C5D45E43}" srcOrd="1" destOrd="0" presId="urn:microsoft.com/office/officeart/2005/8/layout/orgChart1"/>
    <dgm:cxn modelId="{127AFDE6-6993-4F0E-BFB2-C79C0DF4A82C}" type="presParOf" srcId="{69AFA0E7-E57E-440A-B29A-F43B8D0B80A0}" destId="{A6ADA3DF-BEC2-454D-933C-8633C281AC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5A69EB-0A5B-4BF9-A2F2-198508D494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24139E-528A-43E2-A863-1B025CD2B0B0}">
      <dgm:prSet phldrT="[Текст]" custT="1"/>
      <dgm:spPr/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Содержательный раздел включает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482BEF-7236-4B82-AF38-F84F3E605E83}" type="parTrans" cxnId="{574B4D6E-D911-44A5-9D61-E84FC55EC0F0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F63EA67-5A58-46A8-847E-044ECEE64492}" type="sibTrans" cxnId="{574B4D6E-D911-44A5-9D61-E84FC55EC0F0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6B9707E-8E42-4FFB-8F87-3C144B3FD9C3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CF48F6A-B191-4944-A587-ABFC5917AD2B}" type="parTrans" cxnId="{1D0DD123-B7DC-48A1-8169-AC6289D351D4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5792A3A-3D7B-4E76-9A8E-7384877C56A0}" type="sibTrans" cxnId="{1D0DD123-B7DC-48A1-8169-AC6289D351D4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BC8C611-11AB-4B4E-9534-7E74E738E530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0FA57ED-DE9E-4ED4-BD51-6012479AE294}" type="parTrans" cxnId="{EE283BB9-C588-439A-B510-E325E914D778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363205-9E9C-4131-A2F0-7DB28914C49D}" type="sibTrans" cxnId="{EE283BB9-C588-439A-B510-E325E914D778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D08152C-845E-444E-9D2A-63B02B920F8E}">
      <dgm:prSet phldrT="[Текст]"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описание образовательной деятельности по профессиональной коррекции нарушений развития детей в случае, если эта работа предусмотрена Программой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90EDCA0-5E7A-4217-8934-3EA893AF074D}" type="parTrans" cxnId="{52508399-7E71-40AF-A1A5-C921D2B5B56B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30D8E12-98E6-4460-A1E9-9BA6A592463C}" type="sibTrans" cxnId="{52508399-7E71-40AF-A1A5-C921D2B5B56B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7E09D5C-3051-43DF-8914-CA2E0DDDD5F0}" type="pres">
      <dgm:prSet presAssocID="{5A5A69EB-0A5B-4BF9-A2F2-198508D494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1D920E-7AEC-487B-9493-050F2D591AF9}" type="pres">
      <dgm:prSet presAssocID="{1524139E-528A-43E2-A863-1B025CD2B0B0}" presName="hierRoot1" presStyleCnt="0">
        <dgm:presLayoutVars>
          <dgm:hierBranch val="init"/>
        </dgm:presLayoutVars>
      </dgm:prSet>
      <dgm:spPr/>
    </dgm:pt>
    <dgm:pt modelId="{A59778A2-660A-4227-9B5E-F9A0AC25D12A}" type="pres">
      <dgm:prSet presAssocID="{1524139E-528A-43E2-A863-1B025CD2B0B0}" presName="rootComposite1" presStyleCnt="0"/>
      <dgm:spPr/>
    </dgm:pt>
    <dgm:pt modelId="{D4828B67-8A0E-4505-BCC5-AAFF69C5A3EF}" type="pres">
      <dgm:prSet presAssocID="{1524139E-528A-43E2-A863-1B025CD2B0B0}" presName="rootText1" presStyleLbl="node0" presStyleIdx="0" presStyleCnt="1" custScaleX="112301" custScaleY="107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419C92-57A3-42D2-917D-A1FFD1E64262}" type="pres">
      <dgm:prSet presAssocID="{1524139E-528A-43E2-A863-1B025CD2B0B0}" presName="rootConnector1" presStyleLbl="node1" presStyleIdx="0" presStyleCnt="0"/>
      <dgm:spPr/>
    </dgm:pt>
    <dgm:pt modelId="{CD6A96F8-ADE6-4DE1-9B8E-1C80B7954282}" type="pres">
      <dgm:prSet presAssocID="{1524139E-528A-43E2-A863-1B025CD2B0B0}" presName="hierChild2" presStyleCnt="0"/>
      <dgm:spPr/>
    </dgm:pt>
    <dgm:pt modelId="{758250A4-5A7A-4787-9AB9-52E1D2506140}" type="pres">
      <dgm:prSet presAssocID="{1CF48F6A-B191-4944-A587-ABFC5917AD2B}" presName="Name37" presStyleLbl="parChTrans1D2" presStyleIdx="0" presStyleCnt="3"/>
      <dgm:spPr/>
    </dgm:pt>
    <dgm:pt modelId="{D634A120-F193-4BF8-AB04-66434A8BF47E}" type="pres">
      <dgm:prSet presAssocID="{26B9707E-8E42-4FFB-8F87-3C144B3FD9C3}" presName="hierRoot2" presStyleCnt="0">
        <dgm:presLayoutVars>
          <dgm:hierBranch val="init"/>
        </dgm:presLayoutVars>
      </dgm:prSet>
      <dgm:spPr/>
    </dgm:pt>
    <dgm:pt modelId="{8FE3C524-2EDC-4786-A03E-482BA4610FAF}" type="pres">
      <dgm:prSet presAssocID="{26B9707E-8E42-4FFB-8F87-3C144B3FD9C3}" presName="rootComposite" presStyleCnt="0"/>
      <dgm:spPr/>
    </dgm:pt>
    <dgm:pt modelId="{9854B328-BBC9-406C-AC36-40946B88BC3F}" type="pres">
      <dgm:prSet presAssocID="{26B9707E-8E42-4FFB-8F87-3C144B3FD9C3}" presName="rootText" presStyleLbl="node2" presStyleIdx="0" presStyleCnt="3" custScaleX="107283" custScaleY="354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7B18CD-2E0F-40F1-B59B-7285B56C6EC6}" type="pres">
      <dgm:prSet presAssocID="{26B9707E-8E42-4FFB-8F87-3C144B3FD9C3}" presName="rootConnector" presStyleLbl="node2" presStyleIdx="0" presStyleCnt="3"/>
      <dgm:spPr/>
    </dgm:pt>
    <dgm:pt modelId="{BE18CB31-6E59-407F-BA94-6546EFB13666}" type="pres">
      <dgm:prSet presAssocID="{26B9707E-8E42-4FFB-8F87-3C144B3FD9C3}" presName="hierChild4" presStyleCnt="0"/>
      <dgm:spPr/>
    </dgm:pt>
    <dgm:pt modelId="{A90562F2-776A-45D2-99CD-A348807591B2}" type="pres">
      <dgm:prSet presAssocID="{26B9707E-8E42-4FFB-8F87-3C144B3FD9C3}" presName="hierChild5" presStyleCnt="0"/>
      <dgm:spPr/>
    </dgm:pt>
    <dgm:pt modelId="{20A1E313-5738-4B82-B82D-FD4168961C94}" type="pres">
      <dgm:prSet presAssocID="{B0FA57ED-DE9E-4ED4-BD51-6012479AE294}" presName="Name37" presStyleLbl="parChTrans1D2" presStyleIdx="1" presStyleCnt="3"/>
      <dgm:spPr/>
    </dgm:pt>
    <dgm:pt modelId="{1E8B33ED-6BDC-4877-892C-840A09788CB2}" type="pres">
      <dgm:prSet presAssocID="{1BC8C611-11AB-4B4E-9534-7E74E738E530}" presName="hierRoot2" presStyleCnt="0">
        <dgm:presLayoutVars>
          <dgm:hierBranch val="init"/>
        </dgm:presLayoutVars>
      </dgm:prSet>
      <dgm:spPr/>
    </dgm:pt>
    <dgm:pt modelId="{9AD09F81-70F1-414C-B7D4-E374BB88A0B9}" type="pres">
      <dgm:prSet presAssocID="{1BC8C611-11AB-4B4E-9534-7E74E738E530}" presName="rootComposite" presStyleCnt="0"/>
      <dgm:spPr/>
    </dgm:pt>
    <dgm:pt modelId="{0D67D1B8-A4C5-4935-A316-3FEBF55E92CB}" type="pres">
      <dgm:prSet presAssocID="{1BC8C611-11AB-4B4E-9534-7E74E738E530}" presName="rootText" presStyleLbl="node2" presStyleIdx="1" presStyleCnt="3" custScaleX="102958" custScaleY="299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F4F22C-348B-4B07-B7D1-60F10A514B8F}" type="pres">
      <dgm:prSet presAssocID="{1BC8C611-11AB-4B4E-9534-7E74E738E530}" presName="rootConnector" presStyleLbl="node2" presStyleIdx="1" presStyleCnt="3"/>
      <dgm:spPr/>
    </dgm:pt>
    <dgm:pt modelId="{ABD62E02-303A-4C06-A50D-22CF1254AA66}" type="pres">
      <dgm:prSet presAssocID="{1BC8C611-11AB-4B4E-9534-7E74E738E530}" presName="hierChild4" presStyleCnt="0"/>
      <dgm:spPr/>
    </dgm:pt>
    <dgm:pt modelId="{C88B88E1-5B4E-4939-84C0-8405C0AC316F}" type="pres">
      <dgm:prSet presAssocID="{1BC8C611-11AB-4B4E-9534-7E74E738E530}" presName="hierChild5" presStyleCnt="0"/>
      <dgm:spPr/>
    </dgm:pt>
    <dgm:pt modelId="{0E88AB20-E3B1-4C50-B259-790AE22A095D}" type="pres">
      <dgm:prSet presAssocID="{990EDCA0-5E7A-4217-8934-3EA893AF074D}" presName="Name37" presStyleLbl="parChTrans1D2" presStyleIdx="2" presStyleCnt="3"/>
      <dgm:spPr/>
    </dgm:pt>
    <dgm:pt modelId="{6D80E279-63ED-4C3B-B225-38BF438D8DA1}" type="pres">
      <dgm:prSet presAssocID="{6D08152C-845E-444E-9D2A-63B02B920F8E}" presName="hierRoot2" presStyleCnt="0">
        <dgm:presLayoutVars>
          <dgm:hierBranch val="init"/>
        </dgm:presLayoutVars>
      </dgm:prSet>
      <dgm:spPr/>
    </dgm:pt>
    <dgm:pt modelId="{B102FA8A-848E-4905-BA3B-6FAFEE75822D}" type="pres">
      <dgm:prSet presAssocID="{6D08152C-845E-444E-9D2A-63B02B920F8E}" presName="rootComposite" presStyleCnt="0"/>
      <dgm:spPr/>
    </dgm:pt>
    <dgm:pt modelId="{989B98FD-A607-480A-8E98-C1B64AE924A2}" type="pres">
      <dgm:prSet presAssocID="{6D08152C-845E-444E-9D2A-63B02B920F8E}" presName="rootText" presStyleLbl="node2" presStyleIdx="2" presStyleCnt="3" custScaleX="109033" custScaleY="326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00882B-EBC6-472F-BDB5-3043EE6E03A2}" type="pres">
      <dgm:prSet presAssocID="{6D08152C-845E-444E-9D2A-63B02B920F8E}" presName="rootConnector" presStyleLbl="node2" presStyleIdx="2" presStyleCnt="3"/>
      <dgm:spPr/>
    </dgm:pt>
    <dgm:pt modelId="{B17D1AC1-5274-459B-9B7A-D12588F2EDDC}" type="pres">
      <dgm:prSet presAssocID="{6D08152C-845E-444E-9D2A-63B02B920F8E}" presName="hierChild4" presStyleCnt="0"/>
      <dgm:spPr/>
    </dgm:pt>
    <dgm:pt modelId="{E5C4FB78-FC3E-48DA-BE88-19AF7503BBE9}" type="pres">
      <dgm:prSet presAssocID="{6D08152C-845E-444E-9D2A-63B02B920F8E}" presName="hierChild5" presStyleCnt="0"/>
      <dgm:spPr/>
    </dgm:pt>
    <dgm:pt modelId="{EFA6D9BB-4D76-47D2-B4CF-E7646E292EF4}" type="pres">
      <dgm:prSet presAssocID="{1524139E-528A-43E2-A863-1B025CD2B0B0}" presName="hierChild3" presStyleCnt="0"/>
      <dgm:spPr/>
    </dgm:pt>
  </dgm:ptLst>
  <dgm:cxnLst>
    <dgm:cxn modelId="{6C4F6DF3-B9AD-4AE9-A028-6E3F68E43E12}" type="presOf" srcId="{5A5A69EB-0A5B-4BF9-A2F2-198508D494C2}" destId="{77E09D5C-3051-43DF-8914-CA2E0DDDD5F0}" srcOrd="0" destOrd="0" presId="urn:microsoft.com/office/officeart/2005/8/layout/orgChart1"/>
    <dgm:cxn modelId="{1D570C1A-4C4A-4267-8531-F8EA2C8E3077}" type="presOf" srcId="{1BC8C611-11AB-4B4E-9534-7E74E738E530}" destId="{0D67D1B8-A4C5-4935-A316-3FEBF55E92CB}" srcOrd="0" destOrd="0" presId="urn:microsoft.com/office/officeart/2005/8/layout/orgChart1"/>
    <dgm:cxn modelId="{04A0BF5E-15EF-462F-8F76-1B45F9F7094C}" type="presOf" srcId="{6D08152C-845E-444E-9D2A-63B02B920F8E}" destId="{ED00882B-EBC6-472F-BDB5-3043EE6E03A2}" srcOrd="1" destOrd="0" presId="urn:microsoft.com/office/officeart/2005/8/layout/orgChart1"/>
    <dgm:cxn modelId="{1C6EA0BB-7E50-4769-B5CA-322FF7E6721A}" type="presOf" srcId="{B0FA57ED-DE9E-4ED4-BD51-6012479AE294}" destId="{20A1E313-5738-4B82-B82D-FD4168961C94}" srcOrd="0" destOrd="0" presId="urn:microsoft.com/office/officeart/2005/8/layout/orgChart1"/>
    <dgm:cxn modelId="{B8224E0A-F5A6-436A-ADBB-F32D10A849F1}" type="presOf" srcId="{1524139E-528A-43E2-A863-1B025CD2B0B0}" destId="{D4828B67-8A0E-4505-BCC5-AAFF69C5A3EF}" srcOrd="0" destOrd="0" presId="urn:microsoft.com/office/officeart/2005/8/layout/orgChart1"/>
    <dgm:cxn modelId="{24621DD7-EE83-4160-AB0B-387503583C6D}" type="presOf" srcId="{26B9707E-8E42-4FFB-8F87-3C144B3FD9C3}" destId="{D27B18CD-2E0F-40F1-B59B-7285B56C6EC6}" srcOrd="1" destOrd="0" presId="urn:microsoft.com/office/officeart/2005/8/layout/orgChart1"/>
    <dgm:cxn modelId="{B4BE8B42-4959-47B7-9C35-1D998F7C2EB8}" type="presOf" srcId="{1CF48F6A-B191-4944-A587-ABFC5917AD2B}" destId="{758250A4-5A7A-4787-9AB9-52E1D2506140}" srcOrd="0" destOrd="0" presId="urn:microsoft.com/office/officeart/2005/8/layout/orgChart1"/>
    <dgm:cxn modelId="{1D0DD123-B7DC-48A1-8169-AC6289D351D4}" srcId="{1524139E-528A-43E2-A863-1B025CD2B0B0}" destId="{26B9707E-8E42-4FFB-8F87-3C144B3FD9C3}" srcOrd="0" destOrd="0" parTransId="{1CF48F6A-B191-4944-A587-ABFC5917AD2B}" sibTransId="{85792A3A-3D7B-4E76-9A8E-7384877C56A0}"/>
    <dgm:cxn modelId="{F36B09C9-7AF3-4CD6-9D13-AF4BAE8D5DDE}" type="presOf" srcId="{990EDCA0-5E7A-4217-8934-3EA893AF074D}" destId="{0E88AB20-E3B1-4C50-B259-790AE22A095D}" srcOrd="0" destOrd="0" presId="urn:microsoft.com/office/officeart/2005/8/layout/orgChart1"/>
    <dgm:cxn modelId="{B83EA718-7C3E-4F9B-9DF9-D229EFC1FA7D}" type="presOf" srcId="{26B9707E-8E42-4FFB-8F87-3C144B3FD9C3}" destId="{9854B328-BBC9-406C-AC36-40946B88BC3F}" srcOrd="0" destOrd="0" presId="urn:microsoft.com/office/officeart/2005/8/layout/orgChart1"/>
    <dgm:cxn modelId="{574B4D6E-D911-44A5-9D61-E84FC55EC0F0}" srcId="{5A5A69EB-0A5B-4BF9-A2F2-198508D494C2}" destId="{1524139E-528A-43E2-A863-1B025CD2B0B0}" srcOrd="0" destOrd="0" parTransId="{9B482BEF-7236-4B82-AF38-F84F3E605E83}" sibTransId="{EF63EA67-5A58-46A8-847E-044ECEE64492}"/>
    <dgm:cxn modelId="{EE283BB9-C588-439A-B510-E325E914D778}" srcId="{1524139E-528A-43E2-A863-1B025CD2B0B0}" destId="{1BC8C611-11AB-4B4E-9534-7E74E738E530}" srcOrd="1" destOrd="0" parTransId="{B0FA57ED-DE9E-4ED4-BD51-6012479AE294}" sibTransId="{80363205-9E9C-4131-A2F0-7DB28914C49D}"/>
    <dgm:cxn modelId="{EA3FBC37-6382-4A9D-8612-7CDE6F4CBE23}" type="presOf" srcId="{6D08152C-845E-444E-9D2A-63B02B920F8E}" destId="{989B98FD-A607-480A-8E98-C1B64AE924A2}" srcOrd="0" destOrd="0" presId="urn:microsoft.com/office/officeart/2005/8/layout/orgChart1"/>
    <dgm:cxn modelId="{2A44C244-CE83-4844-A1ED-5C5341AF7718}" type="presOf" srcId="{1524139E-528A-43E2-A863-1B025CD2B0B0}" destId="{6B419C92-57A3-42D2-917D-A1FFD1E64262}" srcOrd="1" destOrd="0" presId="urn:microsoft.com/office/officeart/2005/8/layout/orgChart1"/>
    <dgm:cxn modelId="{52508399-7E71-40AF-A1A5-C921D2B5B56B}" srcId="{1524139E-528A-43E2-A863-1B025CD2B0B0}" destId="{6D08152C-845E-444E-9D2A-63B02B920F8E}" srcOrd="2" destOrd="0" parTransId="{990EDCA0-5E7A-4217-8934-3EA893AF074D}" sibTransId="{530D8E12-98E6-4460-A1E9-9BA6A592463C}"/>
    <dgm:cxn modelId="{0128ECB1-D3FE-4F89-8861-34115BD48D12}" type="presOf" srcId="{1BC8C611-11AB-4B4E-9534-7E74E738E530}" destId="{92F4F22C-348B-4B07-B7D1-60F10A514B8F}" srcOrd="1" destOrd="0" presId="urn:microsoft.com/office/officeart/2005/8/layout/orgChart1"/>
    <dgm:cxn modelId="{54CE3FBD-95C2-4EA9-87D4-7B7E06F7D9E6}" type="presParOf" srcId="{77E09D5C-3051-43DF-8914-CA2E0DDDD5F0}" destId="{8D1D920E-7AEC-487B-9493-050F2D591AF9}" srcOrd="0" destOrd="0" presId="urn:microsoft.com/office/officeart/2005/8/layout/orgChart1"/>
    <dgm:cxn modelId="{09E411CF-5E5D-4CA5-94C5-64552D9ED5B6}" type="presParOf" srcId="{8D1D920E-7AEC-487B-9493-050F2D591AF9}" destId="{A59778A2-660A-4227-9B5E-F9A0AC25D12A}" srcOrd="0" destOrd="0" presId="urn:microsoft.com/office/officeart/2005/8/layout/orgChart1"/>
    <dgm:cxn modelId="{AEB325D8-55BB-4EBC-844F-808586AB3AF2}" type="presParOf" srcId="{A59778A2-660A-4227-9B5E-F9A0AC25D12A}" destId="{D4828B67-8A0E-4505-BCC5-AAFF69C5A3EF}" srcOrd="0" destOrd="0" presId="urn:microsoft.com/office/officeart/2005/8/layout/orgChart1"/>
    <dgm:cxn modelId="{1702CBCE-7522-4D77-A812-F50ACEF9E966}" type="presParOf" srcId="{A59778A2-660A-4227-9B5E-F9A0AC25D12A}" destId="{6B419C92-57A3-42D2-917D-A1FFD1E64262}" srcOrd="1" destOrd="0" presId="urn:microsoft.com/office/officeart/2005/8/layout/orgChart1"/>
    <dgm:cxn modelId="{FD04C528-5A47-42D5-AD55-4240214F487E}" type="presParOf" srcId="{8D1D920E-7AEC-487B-9493-050F2D591AF9}" destId="{CD6A96F8-ADE6-4DE1-9B8E-1C80B7954282}" srcOrd="1" destOrd="0" presId="urn:microsoft.com/office/officeart/2005/8/layout/orgChart1"/>
    <dgm:cxn modelId="{5197A999-A748-4645-9E13-E1BEAC30891F}" type="presParOf" srcId="{CD6A96F8-ADE6-4DE1-9B8E-1C80B7954282}" destId="{758250A4-5A7A-4787-9AB9-52E1D2506140}" srcOrd="0" destOrd="0" presId="urn:microsoft.com/office/officeart/2005/8/layout/orgChart1"/>
    <dgm:cxn modelId="{DD9D9F59-997C-4B99-A7EF-C1063D32A1F5}" type="presParOf" srcId="{CD6A96F8-ADE6-4DE1-9B8E-1C80B7954282}" destId="{D634A120-F193-4BF8-AB04-66434A8BF47E}" srcOrd="1" destOrd="0" presId="urn:microsoft.com/office/officeart/2005/8/layout/orgChart1"/>
    <dgm:cxn modelId="{F9FEF485-EE38-4047-8553-75B2DCFD15B9}" type="presParOf" srcId="{D634A120-F193-4BF8-AB04-66434A8BF47E}" destId="{8FE3C524-2EDC-4786-A03E-482BA4610FAF}" srcOrd="0" destOrd="0" presId="urn:microsoft.com/office/officeart/2005/8/layout/orgChart1"/>
    <dgm:cxn modelId="{6C71CABD-5FD3-49E1-887B-BC71641236C1}" type="presParOf" srcId="{8FE3C524-2EDC-4786-A03E-482BA4610FAF}" destId="{9854B328-BBC9-406C-AC36-40946B88BC3F}" srcOrd="0" destOrd="0" presId="urn:microsoft.com/office/officeart/2005/8/layout/orgChart1"/>
    <dgm:cxn modelId="{BA40D959-5207-4B87-8501-0942C4102666}" type="presParOf" srcId="{8FE3C524-2EDC-4786-A03E-482BA4610FAF}" destId="{D27B18CD-2E0F-40F1-B59B-7285B56C6EC6}" srcOrd="1" destOrd="0" presId="urn:microsoft.com/office/officeart/2005/8/layout/orgChart1"/>
    <dgm:cxn modelId="{342B36A2-6CD3-44E0-B392-C343B70153BA}" type="presParOf" srcId="{D634A120-F193-4BF8-AB04-66434A8BF47E}" destId="{BE18CB31-6E59-407F-BA94-6546EFB13666}" srcOrd="1" destOrd="0" presId="urn:microsoft.com/office/officeart/2005/8/layout/orgChart1"/>
    <dgm:cxn modelId="{5860D136-2133-4F39-AD0F-BB6B19636066}" type="presParOf" srcId="{D634A120-F193-4BF8-AB04-66434A8BF47E}" destId="{A90562F2-776A-45D2-99CD-A348807591B2}" srcOrd="2" destOrd="0" presId="urn:microsoft.com/office/officeart/2005/8/layout/orgChart1"/>
    <dgm:cxn modelId="{6FB3FFFE-01F0-4BEE-B709-F7260CD9B739}" type="presParOf" srcId="{CD6A96F8-ADE6-4DE1-9B8E-1C80B7954282}" destId="{20A1E313-5738-4B82-B82D-FD4168961C94}" srcOrd="2" destOrd="0" presId="urn:microsoft.com/office/officeart/2005/8/layout/orgChart1"/>
    <dgm:cxn modelId="{247E3E2C-54AD-4C90-9977-C2F578AB2217}" type="presParOf" srcId="{CD6A96F8-ADE6-4DE1-9B8E-1C80B7954282}" destId="{1E8B33ED-6BDC-4877-892C-840A09788CB2}" srcOrd="3" destOrd="0" presId="urn:microsoft.com/office/officeart/2005/8/layout/orgChart1"/>
    <dgm:cxn modelId="{822585A7-2C11-423A-B14A-E8D32259A109}" type="presParOf" srcId="{1E8B33ED-6BDC-4877-892C-840A09788CB2}" destId="{9AD09F81-70F1-414C-B7D4-E374BB88A0B9}" srcOrd="0" destOrd="0" presId="urn:microsoft.com/office/officeart/2005/8/layout/orgChart1"/>
    <dgm:cxn modelId="{18ECAF4F-737B-4D1C-BA21-F88E32B1C36E}" type="presParOf" srcId="{9AD09F81-70F1-414C-B7D4-E374BB88A0B9}" destId="{0D67D1B8-A4C5-4935-A316-3FEBF55E92CB}" srcOrd="0" destOrd="0" presId="urn:microsoft.com/office/officeart/2005/8/layout/orgChart1"/>
    <dgm:cxn modelId="{58FDD42D-A081-4DDB-A3E4-B68539EE97DC}" type="presParOf" srcId="{9AD09F81-70F1-414C-B7D4-E374BB88A0B9}" destId="{92F4F22C-348B-4B07-B7D1-60F10A514B8F}" srcOrd="1" destOrd="0" presId="urn:microsoft.com/office/officeart/2005/8/layout/orgChart1"/>
    <dgm:cxn modelId="{2E7C27C7-9598-48AB-BFA2-1EED0F4369ED}" type="presParOf" srcId="{1E8B33ED-6BDC-4877-892C-840A09788CB2}" destId="{ABD62E02-303A-4C06-A50D-22CF1254AA66}" srcOrd="1" destOrd="0" presId="urn:microsoft.com/office/officeart/2005/8/layout/orgChart1"/>
    <dgm:cxn modelId="{4C3474A8-81A6-4486-8664-31BD956A0812}" type="presParOf" srcId="{1E8B33ED-6BDC-4877-892C-840A09788CB2}" destId="{C88B88E1-5B4E-4939-84C0-8405C0AC316F}" srcOrd="2" destOrd="0" presId="urn:microsoft.com/office/officeart/2005/8/layout/orgChart1"/>
    <dgm:cxn modelId="{4DDEADDB-8124-49FF-84C6-7F0A041569FA}" type="presParOf" srcId="{CD6A96F8-ADE6-4DE1-9B8E-1C80B7954282}" destId="{0E88AB20-E3B1-4C50-B259-790AE22A095D}" srcOrd="4" destOrd="0" presId="urn:microsoft.com/office/officeart/2005/8/layout/orgChart1"/>
    <dgm:cxn modelId="{35D5F176-7C7E-46F9-B7DB-DBE990B9EAC0}" type="presParOf" srcId="{CD6A96F8-ADE6-4DE1-9B8E-1C80B7954282}" destId="{6D80E279-63ED-4C3B-B225-38BF438D8DA1}" srcOrd="5" destOrd="0" presId="urn:microsoft.com/office/officeart/2005/8/layout/orgChart1"/>
    <dgm:cxn modelId="{B96A2CE1-6FDF-462A-BFB1-1A1E5721DE80}" type="presParOf" srcId="{6D80E279-63ED-4C3B-B225-38BF438D8DA1}" destId="{B102FA8A-848E-4905-BA3B-6FAFEE75822D}" srcOrd="0" destOrd="0" presId="urn:microsoft.com/office/officeart/2005/8/layout/orgChart1"/>
    <dgm:cxn modelId="{57DE7123-C232-4CE0-8465-8964DA8FB96A}" type="presParOf" srcId="{B102FA8A-848E-4905-BA3B-6FAFEE75822D}" destId="{989B98FD-A607-480A-8E98-C1B64AE924A2}" srcOrd="0" destOrd="0" presId="urn:microsoft.com/office/officeart/2005/8/layout/orgChart1"/>
    <dgm:cxn modelId="{B03ABAB7-9E6E-4352-ABC2-BDBA0D1B3A6E}" type="presParOf" srcId="{B102FA8A-848E-4905-BA3B-6FAFEE75822D}" destId="{ED00882B-EBC6-472F-BDB5-3043EE6E03A2}" srcOrd="1" destOrd="0" presId="urn:microsoft.com/office/officeart/2005/8/layout/orgChart1"/>
    <dgm:cxn modelId="{56ABDF55-D82C-4D38-90B9-AC4745124EA0}" type="presParOf" srcId="{6D80E279-63ED-4C3B-B225-38BF438D8DA1}" destId="{B17D1AC1-5274-459B-9B7A-D12588F2EDDC}" srcOrd="1" destOrd="0" presId="urn:microsoft.com/office/officeart/2005/8/layout/orgChart1"/>
    <dgm:cxn modelId="{D0C2012A-43E2-4457-B8E2-B46693ECDE9D}" type="presParOf" srcId="{6D80E279-63ED-4C3B-B225-38BF438D8DA1}" destId="{E5C4FB78-FC3E-48DA-BE88-19AF7503BBE9}" srcOrd="2" destOrd="0" presId="urn:microsoft.com/office/officeart/2005/8/layout/orgChart1"/>
    <dgm:cxn modelId="{5A81BB08-74CB-486B-88B6-D8EAEC919295}" type="presParOf" srcId="{8D1D920E-7AEC-487B-9493-050F2D591AF9}" destId="{EFA6D9BB-4D76-47D2-B4CF-E7646E292E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2AFB60-9E71-4829-933F-7C6D0AD250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7807B3-3C1C-4FE2-9E2D-130F3EF3AAA2}">
      <dgm:prSet phldrT="[Текст]" custT="1"/>
      <dgm:spPr/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Организационный раздел содержит: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99DC5E3-3D51-48F4-9E7E-0EDC80AC1FC6}" type="parTrans" cxnId="{AD05E5B4-D796-4610-B923-2A662E9639FA}">
      <dgm:prSet/>
      <dgm:spPr/>
      <dgm:t>
        <a:bodyPr/>
        <a:lstStyle/>
        <a:p>
          <a:endParaRPr lang="ru-RU"/>
        </a:p>
      </dgm:t>
    </dgm:pt>
    <dgm:pt modelId="{00FEDBA8-7738-4153-A254-168A2861DB1C}" type="sibTrans" cxnId="{AD05E5B4-D796-4610-B923-2A662E9639FA}">
      <dgm:prSet/>
      <dgm:spPr/>
      <dgm:t>
        <a:bodyPr/>
        <a:lstStyle/>
        <a:p>
          <a:endParaRPr lang="ru-RU"/>
        </a:p>
      </dgm:t>
    </dgm:pt>
    <dgm:pt modelId="{D1EDE295-9C71-4FC3-B3C4-2CE4C0C51EF7}" type="asst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 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среды.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76E3AEE-AF1E-4076-9F6C-5230780A68B5}" type="parTrans" cxnId="{FEC1D71B-2C8A-400C-ACDD-AA8ED6F275FB}">
      <dgm:prSet/>
      <dgm:spPr/>
      <dgm:t>
        <a:bodyPr/>
        <a:lstStyle/>
        <a:p>
          <a:endParaRPr lang="ru-RU"/>
        </a:p>
      </dgm:t>
    </dgm:pt>
    <dgm:pt modelId="{03C8CF30-6AC1-4498-80A1-08166203B8C9}" type="sibTrans" cxnId="{FEC1D71B-2C8A-400C-ACDD-AA8ED6F275FB}">
      <dgm:prSet/>
      <dgm:spPr/>
      <dgm:t>
        <a:bodyPr/>
        <a:lstStyle/>
        <a:p>
          <a:endParaRPr lang="ru-RU"/>
        </a:p>
      </dgm:t>
    </dgm:pt>
    <dgm:pt modelId="{771FF800-0A23-4015-A58D-3DC70B64C295}" type="pres">
      <dgm:prSet presAssocID="{C72AFB60-9E71-4829-933F-7C6D0AD250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5AD103-195A-4D29-8BD0-3B47EF34E1A8}" type="pres">
      <dgm:prSet presAssocID="{8D7807B3-3C1C-4FE2-9E2D-130F3EF3AAA2}" presName="hierRoot1" presStyleCnt="0">
        <dgm:presLayoutVars>
          <dgm:hierBranch val="init"/>
        </dgm:presLayoutVars>
      </dgm:prSet>
      <dgm:spPr/>
    </dgm:pt>
    <dgm:pt modelId="{F58D67B7-72E3-490B-BA47-E20599F120D7}" type="pres">
      <dgm:prSet presAssocID="{8D7807B3-3C1C-4FE2-9E2D-130F3EF3AAA2}" presName="rootComposite1" presStyleCnt="0"/>
      <dgm:spPr/>
    </dgm:pt>
    <dgm:pt modelId="{1A0688EA-917E-47CF-9CA1-626272097174}" type="pres">
      <dgm:prSet presAssocID="{8D7807B3-3C1C-4FE2-9E2D-130F3EF3AAA2}" presName="rootText1" presStyleLbl="node0" presStyleIdx="0" presStyleCnt="1" custScaleX="31140" custScaleY="56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3545D4-C5E6-4E02-A6E4-0ED4D84781BF}" type="pres">
      <dgm:prSet presAssocID="{8D7807B3-3C1C-4FE2-9E2D-130F3EF3AAA2}" presName="rootConnector1" presStyleLbl="node1" presStyleIdx="0" presStyleCnt="0"/>
      <dgm:spPr/>
    </dgm:pt>
    <dgm:pt modelId="{896D5540-34C3-4A30-B9EC-8156BFEA4743}" type="pres">
      <dgm:prSet presAssocID="{8D7807B3-3C1C-4FE2-9E2D-130F3EF3AAA2}" presName="hierChild2" presStyleCnt="0"/>
      <dgm:spPr/>
    </dgm:pt>
    <dgm:pt modelId="{026D60E8-B3C7-4F52-B66D-4FC7E9DF9B32}" type="pres">
      <dgm:prSet presAssocID="{8D7807B3-3C1C-4FE2-9E2D-130F3EF3AAA2}" presName="hierChild3" presStyleCnt="0"/>
      <dgm:spPr/>
    </dgm:pt>
    <dgm:pt modelId="{0AF656A1-16AC-444C-A2CD-B95203A5082C}" type="pres">
      <dgm:prSet presAssocID="{976E3AEE-AF1E-4076-9F6C-5230780A68B5}" presName="Name111" presStyleLbl="parChTrans1D2" presStyleIdx="0" presStyleCnt="1"/>
      <dgm:spPr/>
    </dgm:pt>
    <dgm:pt modelId="{03001B90-4556-43A0-A3AB-E42646367C60}" type="pres">
      <dgm:prSet presAssocID="{D1EDE295-9C71-4FC3-B3C4-2CE4C0C51EF7}" presName="hierRoot3" presStyleCnt="0">
        <dgm:presLayoutVars>
          <dgm:hierBranch val="init"/>
        </dgm:presLayoutVars>
      </dgm:prSet>
      <dgm:spPr/>
    </dgm:pt>
    <dgm:pt modelId="{4D523244-FECA-4443-BAB7-72A11C8B847D}" type="pres">
      <dgm:prSet presAssocID="{D1EDE295-9C71-4FC3-B3C4-2CE4C0C51EF7}" presName="rootComposite3" presStyleCnt="0"/>
      <dgm:spPr/>
    </dgm:pt>
    <dgm:pt modelId="{F3F59B2A-5C6B-4761-AB55-ED3F4C92A621}" type="pres">
      <dgm:prSet presAssocID="{D1EDE295-9C71-4FC3-B3C4-2CE4C0C51EF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6ADA47-A2D5-4E08-9135-F60F8E4E03F9}" type="pres">
      <dgm:prSet presAssocID="{D1EDE295-9C71-4FC3-B3C4-2CE4C0C51EF7}" presName="rootConnector3" presStyleLbl="asst1" presStyleIdx="0" presStyleCnt="1"/>
      <dgm:spPr/>
    </dgm:pt>
    <dgm:pt modelId="{DA01DABE-3EBD-4A3D-B500-F035D25322D6}" type="pres">
      <dgm:prSet presAssocID="{D1EDE295-9C71-4FC3-B3C4-2CE4C0C51EF7}" presName="hierChild6" presStyleCnt="0"/>
      <dgm:spPr/>
    </dgm:pt>
    <dgm:pt modelId="{E3CACC12-57EB-4327-8372-DF464BD710E6}" type="pres">
      <dgm:prSet presAssocID="{D1EDE295-9C71-4FC3-B3C4-2CE4C0C51EF7}" presName="hierChild7" presStyleCnt="0"/>
      <dgm:spPr/>
    </dgm:pt>
  </dgm:ptLst>
  <dgm:cxnLst>
    <dgm:cxn modelId="{87DAE54F-152D-4929-B128-724740E52E9B}" type="presOf" srcId="{8D7807B3-3C1C-4FE2-9E2D-130F3EF3AAA2}" destId="{1A0688EA-917E-47CF-9CA1-626272097174}" srcOrd="0" destOrd="0" presId="urn:microsoft.com/office/officeart/2005/8/layout/orgChart1"/>
    <dgm:cxn modelId="{AD05E5B4-D796-4610-B923-2A662E9639FA}" srcId="{C72AFB60-9E71-4829-933F-7C6D0AD2509F}" destId="{8D7807B3-3C1C-4FE2-9E2D-130F3EF3AAA2}" srcOrd="0" destOrd="0" parTransId="{A99DC5E3-3D51-48F4-9E7E-0EDC80AC1FC6}" sibTransId="{00FEDBA8-7738-4153-A254-168A2861DB1C}"/>
    <dgm:cxn modelId="{933DF973-7170-4492-A9F8-0AB5E0DE670B}" type="presOf" srcId="{976E3AEE-AF1E-4076-9F6C-5230780A68B5}" destId="{0AF656A1-16AC-444C-A2CD-B95203A5082C}" srcOrd="0" destOrd="0" presId="urn:microsoft.com/office/officeart/2005/8/layout/orgChart1"/>
    <dgm:cxn modelId="{430DAB0C-7C71-49DD-9CEA-259E2BC6A971}" type="presOf" srcId="{C72AFB60-9E71-4829-933F-7C6D0AD2509F}" destId="{771FF800-0A23-4015-A58D-3DC70B64C295}" srcOrd="0" destOrd="0" presId="urn:microsoft.com/office/officeart/2005/8/layout/orgChart1"/>
    <dgm:cxn modelId="{791F0E1C-21C3-4ECD-8BC4-8B22786E6E31}" type="presOf" srcId="{D1EDE295-9C71-4FC3-B3C4-2CE4C0C51EF7}" destId="{F3F59B2A-5C6B-4761-AB55-ED3F4C92A621}" srcOrd="0" destOrd="0" presId="urn:microsoft.com/office/officeart/2005/8/layout/orgChart1"/>
    <dgm:cxn modelId="{9A0F8636-013C-42EA-A08C-B29030034018}" type="presOf" srcId="{8D7807B3-3C1C-4FE2-9E2D-130F3EF3AAA2}" destId="{823545D4-C5E6-4E02-A6E4-0ED4D84781BF}" srcOrd="1" destOrd="0" presId="urn:microsoft.com/office/officeart/2005/8/layout/orgChart1"/>
    <dgm:cxn modelId="{FEC1D71B-2C8A-400C-ACDD-AA8ED6F275FB}" srcId="{8D7807B3-3C1C-4FE2-9E2D-130F3EF3AAA2}" destId="{D1EDE295-9C71-4FC3-B3C4-2CE4C0C51EF7}" srcOrd="0" destOrd="0" parTransId="{976E3AEE-AF1E-4076-9F6C-5230780A68B5}" sibTransId="{03C8CF30-6AC1-4498-80A1-08166203B8C9}"/>
    <dgm:cxn modelId="{D8EBB753-9C2C-4745-9E1C-76BB85E6ED0C}" type="presOf" srcId="{D1EDE295-9C71-4FC3-B3C4-2CE4C0C51EF7}" destId="{E46ADA47-A2D5-4E08-9135-F60F8E4E03F9}" srcOrd="1" destOrd="0" presId="urn:microsoft.com/office/officeart/2005/8/layout/orgChart1"/>
    <dgm:cxn modelId="{C75D28B2-A7A7-4246-810E-15049A6EB694}" type="presParOf" srcId="{771FF800-0A23-4015-A58D-3DC70B64C295}" destId="{DF5AD103-195A-4D29-8BD0-3B47EF34E1A8}" srcOrd="0" destOrd="0" presId="urn:microsoft.com/office/officeart/2005/8/layout/orgChart1"/>
    <dgm:cxn modelId="{32A368C9-4492-4103-8B4C-96DC8465CF2A}" type="presParOf" srcId="{DF5AD103-195A-4D29-8BD0-3B47EF34E1A8}" destId="{F58D67B7-72E3-490B-BA47-E20599F120D7}" srcOrd="0" destOrd="0" presId="urn:microsoft.com/office/officeart/2005/8/layout/orgChart1"/>
    <dgm:cxn modelId="{51E1EC20-2686-4E69-8253-438407CF782C}" type="presParOf" srcId="{F58D67B7-72E3-490B-BA47-E20599F120D7}" destId="{1A0688EA-917E-47CF-9CA1-626272097174}" srcOrd="0" destOrd="0" presId="urn:microsoft.com/office/officeart/2005/8/layout/orgChart1"/>
    <dgm:cxn modelId="{8DD70D79-4FB0-4793-AD1D-519E978B67DC}" type="presParOf" srcId="{F58D67B7-72E3-490B-BA47-E20599F120D7}" destId="{823545D4-C5E6-4E02-A6E4-0ED4D84781BF}" srcOrd="1" destOrd="0" presId="urn:microsoft.com/office/officeart/2005/8/layout/orgChart1"/>
    <dgm:cxn modelId="{3B5150D0-D414-43E6-84A3-4D7B6745569F}" type="presParOf" srcId="{DF5AD103-195A-4D29-8BD0-3B47EF34E1A8}" destId="{896D5540-34C3-4A30-B9EC-8156BFEA4743}" srcOrd="1" destOrd="0" presId="urn:microsoft.com/office/officeart/2005/8/layout/orgChart1"/>
    <dgm:cxn modelId="{A67A8604-173E-4ED0-8671-D052358D3470}" type="presParOf" srcId="{DF5AD103-195A-4D29-8BD0-3B47EF34E1A8}" destId="{026D60E8-B3C7-4F52-B66D-4FC7E9DF9B32}" srcOrd="2" destOrd="0" presId="urn:microsoft.com/office/officeart/2005/8/layout/orgChart1"/>
    <dgm:cxn modelId="{F1BD5A0F-634A-42DD-884E-A8FA8F9090FF}" type="presParOf" srcId="{026D60E8-B3C7-4F52-B66D-4FC7E9DF9B32}" destId="{0AF656A1-16AC-444C-A2CD-B95203A5082C}" srcOrd="0" destOrd="0" presId="urn:microsoft.com/office/officeart/2005/8/layout/orgChart1"/>
    <dgm:cxn modelId="{0C6F5258-854E-49FA-B091-5BB443DEB086}" type="presParOf" srcId="{026D60E8-B3C7-4F52-B66D-4FC7E9DF9B32}" destId="{03001B90-4556-43A0-A3AB-E42646367C60}" srcOrd="1" destOrd="0" presId="urn:microsoft.com/office/officeart/2005/8/layout/orgChart1"/>
    <dgm:cxn modelId="{5EBF71A3-67DE-47B0-A876-B39E75ECFE86}" type="presParOf" srcId="{03001B90-4556-43A0-A3AB-E42646367C60}" destId="{4D523244-FECA-4443-BAB7-72A11C8B847D}" srcOrd="0" destOrd="0" presId="urn:microsoft.com/office/officeart/2005/8/layout/orgChart1"/>
    <dgm:cxn modelId="{56CC01B6-2734-4EC6-8F61-F9268F32FE51}" type="presParOf" srcId="{4D523244-FECA-4443-BAB7-72A11C8B847D}" destId="{F3F59B2A-5C6B-4761-AB55-ED3F4C92A621}" srcOrd="0" destOrd="0" presId="urn:microsoft.com/office/officeart/2005/8/layout/orgChart1"/>
    <dgm:cxn modelId="{A6C41292-9E31-422D-8388-B6A633E0BB6A}" type="presParOf" srcId="{4D523244-FECA-4443-BAB7-72A11C8B847D}" destId="{E46ADA47-A2D5-4E08-9135-F60F8E4E03F9}" srcOrd="1" destOrd="0" presId="urn:microsoft.com/office/officeart/2005/8/layout/orgChart1"/>
    <dgm:cxn modelId="{6A531949-8BC1-4163-93DE-4679F8318389}" type="presParOf" srcId="{03001B90-4556-43A0-A3AB-E42646367C60}" destId="{DA01DABE-3EBD-4A3D-B500-F035D25322D6}" srcOrd="1" destOrd="0" presId="urn:microsoft.com/office/officeart/2005/8/layout/orgChart1"/>
    <dgm:cxn modelId="{DF7E7466-D733-4316-AE03-53A17A119383}" type="presParOf" srcId="{03001B90-4556-43A0-A3AB-E42646367C60}" destId="{E3CACC12-57EB-4327-8372-DF464BD710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CA97CB-86FC-494B-8129-07D288F012F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448303-7A39-429F-B471-B67936C9DCCF}">
      <dgm:prSet phldrT="[Текст]" custT="1"/>
      <dgm:spPr/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Диагностика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B79573-4CF0-4A88-ACD0-4C47BCC5B366}" type="parTrans" cxnId="{207C13EB-A0D8-4C43-B562-33F14DC967AB}">
      <dgm:prSet/>
      <dgm:spPr/>
      <dgm:t>
        <a:bodyPr/>
        <a:lstStyle/>
        <a:p>
          <a:endParaRPr lang="ru-RU"/>
        </a:p>
      </dgm:t>
    </dgm:pt>
    <dgm:pt modelId="{77D0DC3E-E35E-428D-A474-721C9A02A3A9}" type="sibTrans" cxnId="{207C13EB-A0D8-4C43-B562-33F14DC967AB}">
      <dgm:prSet/>
      <dgm:spPr/>
      <dgm:t>
        <a:bodyPr/>
        <a:lstStyle/>
        <a:p>
          <a:endParaRPr lang="ru-RU"/>
        </a:p>
      </dgm:t>
    </dgm:pt>
    <dgm:pt modelId="{25CFBDF0-FAA7-4D1B-8D16-AD2651A612D9}" type="asst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Педагогический мониторинг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F517E7-71B2-45E6-9673-90F02CEF12A2}" type="parTrans" cxnId="{1719DD43-23D5-4EAF-975C-9A59E9487592}">
      <dgm:prSet/>
      <dgm:spPr/>
      <dgm:t>
        <a:bodyPr/>
        <a:lstStyle/>
        <a:p>
          <a:endParaRPr lang="ru-RU"/>
        </a:p>
      </dgm:t>
    </dgm:pt>
    <dgm:pt modelId="{7C0CA99E-A6F0-411A-ADBD-3F169BE1B46A}" type="sibTrans" cxnId="{1719DD43-23D5-4EAF-975C-9A59E9487592}">
      <dgm:prSet/>
      <dgm:spPr/>
      <dgm:t>
        <a:bodyPr/>
        <a:lstStyle/>
        <a:p>
          <a:endParaRPr lang="ru-RU"/>
        </a:p>
      </dgm:t>
    </dgm:pt>
    <dgm:pt modelId="{C7F45F5B-5368-4240-97EF-BDF59B2E8178}" type="asst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решения сл. задач: </a:t>
          </a:r>
        </a:p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</a:r>
        </a:p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2) оптимизации работы с группой детей.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5A6DCF5-2391-4AA8-90E5-F3FE24892027}" type="parTrans" cxnId="{5A8FC8BA-2CDC-48F3-90F2-87E544972B2B}">
      <dgm:prSet/>
      <dgm:spPr/>
      <dgm:t>
        <a:bodyPr/>
        <a:lstStyle/>
        <a:p>
          <a:endParaRPr lang="ru-RU"/>
        </a:p>
      </dgm:t>
    </dgm:pt>
    <dgm:pt modelId="{D28B8304-C8AD-4759-8626-1E3F6AE5F049}" type="sibTrans" cxnId="{5A8FC8BA-2CDC-48F3-90F2-87E544972B2B}">
      <dgm:prSet/>
      <dgm:spPr/>
      <dgm:t>
        <a:bodyPr/>
        <a:lstStyle/>
        <a:p>
          <a:endParaRPr lang="ru-RU"/>
        </a:p>
      </dgm:t>
    </dgm:pt>
    <dgm:pt modelId="{E2A63FAB-EA95-4F4C-8FCC-EFA8605693B4}" type="asst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Психологическая диагностика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4AE7FA-02F9-4934-B4FB-3B533BEA25DD}" type="parTrans" cxnId="{D035CEAA-BB5D-42F9-8FC0-2E08D46446A6}">
      <dgm:prSet/>
      <dgm:spPr/>
      <dgm:t>
        <a:bodyPr/>
        <a:lstStyle/>
        <a:p>
          <a:endParaRPr lang="ru-RU"/>
        </a:p>
      </dgm:t>
    </dgm:pt>
    <dgm:pt modelId="{E7AD84C1-578A-44B4-B1AB-E954CF3379B7}" type="sibTrans" cxnId="{D035CEAA-BB5D-42F9-8FC0-2E08D46446A6}">
      <dgm:prSet/>
      <dgm:spPr/>
      <dgm:t>
        <a:bodyPr/>
        <a:lstStyle/>
        <a:p>
          <a:endParaRPr lang="ru-RU"/>
        </a:p>
      </dgm:t>
    </dgm:pt>
    <dgm:pt modelId="{E3CEF5F5-C9CC-4F15-AFB4-3390DBEA2336}" type="asst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 </a:t>
          </a:r>
        </a:p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Участие ребенка в психологической диагностике допускается только с согласия его родителей (законных представителей</a:t>
          </a:r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gm:t>
    </dgm:pt>
    <dgm:pt modelId="{CB6263D0-9995-43B2-A69C-05572DB07268}" type="parTrans" cxnId="{38C4FC34-2F04-44A1-86E6-2240D3BDA0CA}">
      <dgm:prSet/>
      <dgm:spPr/>
      <dgm:t>
        <a:bodyPr/>
        <a:lstStyle/>
        <a:p>
          <a:endParaRPr lang="ru-RU"/>
        </a:p>
      </dgm:t>
    </dgm:pt>
    <dgm:pt modelId="{12B303BD-6C7A-45CA-95A8-E40BCAE56E3B}" type="sibTrans" cxnId="{38C4FC34-2F04-44A1-86E6-2240D3BDA0CA}">
      <dgm:prSet/>
      <dgm:spPr/>
      <dgm:t>
        <a:bodyPr/>
        <a:lstStyle/>
        <a:p>
          <a:endParaRPr lang="ru-RU"/>
        </a:p>
      </dgm:t>
    </dgm:pt>
    <dgm:pt modelId="{44454595-3430-49A0-99C9-46FAE203B3BE}" type="pres">
      <dgm:prSet presAssocID="{2CCA97CB-86FC-494B-8129-07D288F012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DF45F9-CCAA-4AEB-9425-AA55D3200553}" type="pres">
      <dgm:prSet presAssocID="{1A448303-7A39-429F-B471-B67936C9DCCF}" presName="hierRoot1" presStyleCnt="0">
        <dgm:presLayoutVars>
          <dgm:hierBranch val="init"/>
        </dgm:presLayoutVars>
      </dgm:prSet>
      <dgm:spPr/>
    </dgm:pt>
    <dgm:pt modelId="{F5C377EE-0E5F-4BFB-90A0-B1FA144118AA}" type="pres">
      <dgm:prSet presAssocID="{1A448303-7A39-429F-B471-B67936C9DCCF}" presName="rootComposite1" presStyleCnt="0"/>
      <dgm:spPr/>
    </dgm:pt>
    <dgm:pt modelId="{48684FAD-7A6C-454F-94E6-BBC4E6E8C094}" type="pres">
      <dgm:prSet presAssocID="{1A448303-7A39-429F-B471-B67936C9DCCF}" presName="rootText1" presStyleLbl="node0" presStyleIdx="0" presStyleCnt="1" custScaleX="151161" custScaleY="108144">
        <dgm:presLayoutVars>
          <dgm:chPref val="3"/>
        </dgm:presLayoutVars>
      </dgm:prSet>
      <dgm:spPr/>
    </dgm:pt>
    <dgm:pt modelId="{AB2A2F7C-0B85-4A90-B19E-01FF02D67BBF}" type="pres">
      <dgm:prSet presAssocID="{1A448303-7A39-429F-B471-B67936C9DCCF}" presName="rootConnector1" presStyleLbl="node1" presStyleIdx="0" presStyleCnt="0"/>
      <dgm:spPr/>
    </dgm:pt>
    <dgm:pt modelId="{4B7FCB5B-8E41-4C21-A44C-04FF2465E5D6}" type="pres">
      <dgm:prSet presAssocID="{1A448303-7A39-429F-B471-B67936C9DCCF}" presName="hierChild2" presStyleCnt="0"/>
      <dgm:spPr/>
    </dgm:pt>
    <dgm:pt modelId="{721759DB-A4AE-4AF2-9F14-8DB0E66C257C}" type="pres">
      <dgm:prSet presAssocID="{1A448303-7A39-429F-B471-B67936C9DCCF}" presName="hierChild3" presStyleCnt="0"/>
      <dgm:spPr/>
    </dgm:pt>
    <dgm:pt modelId="{761D5858-26D2-494D-A998-06862354BEDF}" type="pres">
      <dgm:prSet presAssocID="{6AF517E7-71B2-45E6-9673-90F02CEF12A2}" presName="Name111" presStyleLbl="parChTrans1D2" presStyleIdx="0" presStyleCnt="4"/>
      <dgm:spPr/>
    </dgm:pt>
    <dgm:pt modelId="{FF5C8013-9C5A-4E81-870A-63E3F0FF3FDF}" type="pres">
      <dgm:prSet presAssocID="{25CFBDF0-FAA7-4D1B-8D16-AD2651A612D9}" presName="hierRoot3" presStyleCnt="0">
        <dgm:presLayoutVars>
          <dgm:hierBranch val="init"/>
        </dgm:presLayoutVars>
      </dgm:prSet>
      <dgm:spPr/>
    </dgm:pt>
    <dgm:pt modelId="{359FD1A7-A561-46D5-9EC8-0D8059D77A06}" type="pres">
      <dgm:prSet presAssocID="{25CFBDF0-FAA7-4D1B-8D16-AD2651A612D9}" presName="rootComposite3" presStyleCnt="0"/>
      <dgm:spPr/>
    </dgm:pt>
    <dgm:pt modelId="{782D44B0-539C-475B-B400-AAA4D02F91F9}" type="pres">
      <dgm:prSet presAssocID="{25CFBDF0-FAA7-4D1B-8D16-AD2651A612D9}" presName="rootText3" presStyleLbl="asst1" presStyleIdx="0" presStyleCnt="4" custScaleX="162104" custScaleY="85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F188AA-EAA1-48ED-98F1-FDE52CD536B9}" type="pres">
      <dgm:prSet presAssocID="{25CFBDF0-FAA7-4D1B-8D16-AD2651A612D9}" presName="rootConnector3" presStyleLbl="asst1" presStyleIdx="0" presStyleCnt="4"/>
      <dgm:spPr/>
    </dgm:pt>
    <dgm:pt modelId="{CE9D720C-FF42-4351-95F4-02F5FAD934D6}" type="pres">
      <dgm:prSet presAssocID="{25CFBDF0-FAA7-4D1B-8D16-AD2651A612D9}" presName="hierChild6" presStyleCnt="0"/>
      <dgm:spPr/>
    </dgm:pt>
    <dgm:pt modelId="{5BC2C70B-217D-4EA9-8167-AF46642E1E2A}" type="pres">
      <dgm:prSet presAssocID="{25CFBDF0-FAA7-4D1B-8D16-AD2651A612D9}" presName="hierChild7" presStyleCnt="0"/>
      <dgm:spPr/>
    </dgm:pt>
    <dgm:pt modelId="{90AE570A-807B-4255-B61B-A06CBBE7A194}" type="pres">
      <dgm:prSet presAssocID="{E5A6DCF5-2391-4AA8-90E5-F3FE24892027}" presName="Name111" presStyleLbl="parChTrans1D2" presStyleIdx="1" presStyleCnt="4"/>
      <dgm:spPr/>
    </dgm:pt>
    <dgm:pt modelId="{9A45743B-BE06-4198-A5FE-98B2E77A0830}" type="pres">
      <dgm:prSet presAssocID="{C7F45F5B-5368-4240-97EF-BDF59B2E8178}" presName="hierRoot3" presStyleCnt="0">
        <dgm:presLayoutVars>
          <dgm:hierBranch val="init"/>
        </dgm:presLayoutVars>
      </dgm:prSet>
      <dgm:spPr/>
    </dgm:pt>
    <dgm:pt modelId="{8F42DA03-633A-4D00-BAE0-03E9CD9A7E87}" type="pres">
      <dgm:prSet presAssocID="{C7F45F5B-5368-4240-97EF-BDF59B2E8178}" presName="rootComposite3" presStyleCnt="0"/>
      <dgm:spPr/>
    </dgm:pt>
    <dgm:pt modelId="{1F63E7FD-F2A7-4CA8-9CD1-EE2CC1EA0144}" type="pres">
      <dgm:prSet presAssocID="{C7F45F5B-5368-4240-97EF-BDF59B2E8178}" presName="rootText3" presStyleLbl="asst1" presStyleIdx="1" presStyleCnt="4" custScaleX="285255" custScaleY="297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B5C55B-79C5-4F72-B30E-A107091F18E1}" type="pres">
      <dgm:prSet presAssocID="{C7F45F5B-5368-4240-97EF-BDF59B2E8178}" presName="rootConnector3" presStyleLbl="asst1" presStyleIdx="1" presStyleCnt="4"/>
      <dgm:spPr/>
    </dgm:pt>
    <dgm:pt modelId="{967A9371-C117-48C1-A392-7249BAA57887}" type="pres">
      <dgm:prSet presAssocID="{C7F45F5B-5368-4240-97EF-BDF59B2E8178}" presName="hierChild6" presStyleCnt="0"/>
      <dgm:spPr/>
    </dgm:pt>
    <dgm:pt modelId="{0BCFAF29-F070-4CC8-92FB-BAF0C4F4EF58}" type="pres">
      <dgm:prSet presAssocID="{C7F45F5B-5368-4240-97EF-BDF59B2E8178}" presName="hierChild7" presStyleCnt="0"/>
      <dgm:spPr/>
    </dgm:pt>
    <dgm:pt modelId="{4E345AE1-3C41-41C4-8E5F-4A48D83FFC3E}" type="pres">
      <dgm:prSet presAssocID="{A14AE7FA-02F9-4934-B4FB-3B533BEA25DD}" presName="Name111" presStyleLbl="parChTrans1D2" presStyleIdx="2" presStyleCnt="4"/>
      <dgm:spPr/>
    </dgm:pt>
    <dgm:pt modelId="{EB29D28F-475A-4E46-912F-775C08BCADC5}" type="pres">
      <dgm:prSet presAssocID="{E2A63FAB-EA95-4F4C-8FCC-EFA8605693B4}" presName="hierRoot3" presStyleCnt="0">
        <dgm:presLayoutVars>
          <dgm:hierBranch val="init"/>
        </dgm:presLayoutVars>
      </dgm:prSet>
      <dgm:spPr/>
    </dgm:pt>
    <dgm:pt modelId="{3FF6F8E6-6C55-4158-8380-A67EC9AE7E67}" type="pres">
      <dgm:prSet presAssocID="{E2A63FAB-EA95-4F4C-8FCC-EFA8605693B4}" presName="rootComposite3" presStyleCnt="0"/>
      <dgm:spPr/>
    </dgm:pt>
    <dgm:pt modelId="{02DA990B-5878-45E4-A68C-7DAF9D404AC3}" type="pres">
      <dgm:prSet presAssocID="{E2A63FAB-EA95-4F4C-8FCC-EFA8605693B4}" presName="rootText3" presStyleLbl="asst1" presStyleIdx="2" presStyleCnt="4" custScaleX="161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4FC2AF-BB60-4BF6-9E46-FB7968B9F16F}" type="pres">
      <dgm:prSet presAssocID="{E2A63FAB-EA95-4F4C-8FCC-EFA8605693B4}" presName="rootConnector3" presStyleLbl="asst1" presStyleIdx="2" presStyleCnt="4"/>
      <dgm:spPr/>
    </dgm:pt>
    <dgm:pt modelId="{6149917D-3E58-4039-BAEE-DF400A75D7EC}" type="pres">
      <dgm:prSet presAssocID="{E2A63FAB-EA95-4F4C-8FCC-EFA8605693B4}" presName="hierChild6" presStyleCnt="0"/>
      <dgm:spPr/>
    </dgm:pt>
    <dgm:pt modelId="{21FC4AAF-4BDA-4148-A136-1C69A560F8A6}" type="pres">
      <dgm:prSet presAssocID="{E2A63FAB-EA95-4F4C-8FCC-EFA8605693B4}" presName="hierChild7" presStyleCnt="0"/>
      <dgm:spPr/>
    </dgm:pt>
    <dgm:pt modelId="{3E0BC97A-62B5-4404-948E-8D7C37A49202}" type="pres">
      <dgm:prSet presAssocID="{CB6263D0-9995-43B2-A69C-05572DB07268}" presName="Name111" presStyleLbl="parChTrans1D2" presStyleIdx="3" presStyleCnt="4"/>
      <dgm:spPr/>
    </dgm:pt>
    <dgm:pt modelId="{F84127CC-5707-42BE-A5C0-A5619DBD126B}" type="pres">
      <dgm:prSet presAssocID="{E3CEF5F5-C9CC-4F15-AFB4-3390DBEA2336}" presName="hierRoot3" presStyleCnt="0">
        <dgm:presLayoutVars>
          <dgm:hierBranch val="init"/>
        </dgm:presLayoutVars>
      </dgm:prSet>
      <dgm:spPr/>
    </dgm:pt>
    <dgm:pt modelId="{3E35B81F-35E0-4D0A-A0FF-D013C4693714}" type="pres">
      <dgm:prSet presAssocID="{E3CEF5F5-C9CC-4F15-AFB4-3390DBEA2336}" presName="rootComposite3" presStyleCnt="0"/>
      <dgm:spPr/>
    </dgm:pt>
    <dgm:pt modelId="{ED78215F-0401-4006-80E1-7191CB373623}" type="pres">
      <dgm:prSet presAssocID="{E3CEF5F5-C9CC-4F15-AFB4-3390DBEA2336}" presName="rootText3" presStyleLbl="asst1" presStyleIdx="3" presStyleCnt="4" custScaleX="294177" custScaleY="2587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F4A967-8E8C-4A7D-8A54-7667EF4C1A53}" type="pres">
      <dgm:prSet presAssocID="{E3CEF5F5-C9CC-4F15-AFB4-3390DBEA2336}" presName="rootConnector3" presStyleLbl="asst1" presStyleIdx="3" presStyleCnt="4"/>
      <dgm:spPr/>
    </dgm:pt>
    <dgm:pt modelId="{FBC1AF5D-DDC9-4317-A2C6-627696689184}" type="pres">
      <dgm:prSet presAssocID="{E3CEF5F5-C9CC-4F15-AFB4-3390DBEA2336}" presName="hierChild6" presStyleCnt="0"/>
      <dgm:spPr/>
    </dgm:pt>
    <dgm:pt modelId="{59803A87-00B9-4F47-85A7-0CA42E3FEA6B}" type="pres">
      <dgm:prSet presAssocID="{E3CEF5F5-C9CC-4F15-AFB4-3390DBEA2336}" presName="hierChild7" presStyleCnt="0"/>
      <dgm:spPr/>
    </dgm:pt>
  </dgm:ptLst>
  <dgm:cxnLst>
    <dgm:cxn modelId="{61DDB315-DA72-415C-B34D-D301342E6EAE}" type="presOf" srcId="{1A448303-7A39-429F-B471-B67936C9DCCF}" destId="{48684FAD-7A6C-454F-94E6-BBC4E6E8C094}" srcOrd="0" destOrd="0" presId="urn:microsoft.com/office/officeart/2005/8/layout/orgChart1"/>
    <dgm:cxn modelId="{568160D3-9F09-49B6-A87A-001DB48DCD44}" type="presOf" srcId="{E3CEF5F5-C9CC-4F15-AFB4-3390DBEA2336}" destId="{ED78215F-0401-4006-80E1-7191CB373623}" srcOrd="0" destOrd="0" presId="urn:microsoft.com/office/officeart/2005/8/layout/orgChart1"/>
    <dgm:cxn modelId="{B4F5B412-1152-40B9-BE59-888F568F5A44}" type="presOf" srcId="{A14AE7FA-02F9-4934-B4FB-3B533BEA25DD}" destId="{4E345AE1-3C41-41C4-8E5F-4A48D83FFC3E}" srcOrd="0" destOrd="0" presId="urn:microsoft.com/office/officeart/2005/8/layout/orgChart1"/>
    <dgm:cxn modelId="{96B18C20-8ADD-48D9-B634-9900B8DE891F}" type="presOf" srcId="{25CFBDF0-FAA7-4D1B-8D16-AD2651A612D9}" destId="{86F188AA-EAA1-48ED-98F1-FDE52CD536B9}" srcOrd="1" destOrd="0" presId="urn:microsoft.com/office/officeart/2005/8/layout/orgChart1"/>
    <dgm:cxn modelId="{1719DD43-23D5-4EAF-975C-9A59E9487592}" srcId="{1A448303-7A39-429F-B471-B67936C9DCCF}" destId="{25CFBDF0-FAA7-4D1B-8D16-AD2651A612D9}" srcOrd="0" destOrd="0" parTransId="{6AF517E7-71B2-45E6-9673-90F02CEF12A2}" sibTransId="{7C0CA99E-A6F0-411A-ADBD-3F169BE1B46A}"/>
    <dgm:cxn modelId="{A2460070-A7C9-4DE8-ADBF-AD4DBF3E516C}" type="presOf" srcId="{C7F45F5B-5368-4240-97EF-BDF59B2E8178}" destId="{D9B5C55B-79C5-4F72-B30E-A107091F18E1}" srcOrd="1" destOrd="0" presId="urn:microsoft.com/office/officeart/2005/8/layout/orgChart1"/>
    <dgm:cxn modelId="{022E20A4-BA1E-49AC-A1C1-97C1BDDD2BA2}" type="presOf" srcId="{6AF517E7-71B2-45E6-9673-90F02CEF12A2}" destId="{761D5858-26D2-494D-A998-06862354BEDF}" srcOrd="0" destOrd="0" presId="urn:microsoft.com/office/officeart/2005/8/layout/orgChart1"/>
    <dgm:cxn modelId="{584361C3-97AE-4338-8270-88CAB46F7007}" type="presOf" srcId="{E5A6DCF5-2391-4AA8-90E5-F3FE24892027}" destId="{90AE570A-807B-4255-B61B-A06CBBE7A194}" srcOrd="0" destOrd="0" presId="urn:microsoft.com/office/officeart/2005/8/layout/orgChart1"/>
    <dgm:cxn modelId="{762A83E8-4B14-49D5-9C27-5BAB70CFF08F}" type="presOf" srcId="{1A448303-7A39-429F-B471-B67936C9DCCF}" destId="{AB2A2F7C-0B85-4A90-B19E-01FF02D67BBF}" srcOrd="1" destOrd="0" presId="urn:microsoft.com/office/officeart/2005/8/layout/orgChart1"/>
    <dgm:cxn modelId="{2BBE6BE6-C560-464F-9D83-D1C424AD3498}" type="presOf" srcId="{2CCA97CB-86FC-494B-8129-07D288F012F6}" destId="{44454595-3430-49A0-99C9-46FAE203B3BE}" srcOrd="0" destOrd="0" presId="urn:microsoft.com/office/officeart/2005/8/layout/orgChart1"/>
    <dgm:cxn modelId="{38C4FC34-2F04-44A1-86E6-2240D3BDA0CA}" srcId="{1A448303-7A39-429F-B471-B67936C9DCCF}" destId="{E3CEF5F5-C9CC-4F15-AFB4-3390DBEA2336}" srcOrd="3" destOrd="0" parTransId="{CB6263D0-9995-43B2-A69C-05572DB07268}" sibTransId="{12B303BD-6C7A-45CA-95A8-E40BCAE56E3B}"/>
    <dgm:cxn modelId="{5A8FC8BA-2CDC-48F3-90F2-87E544972B2B}" srcId="{1A448303-7A39-429F-B471-B67936C9DCCF}" destId="{C7F45F5B-5368-4240-97EF-BDF59B2E8178}" srcOrd="1" destOrd="0" parTransId="{E5A6DCF5-2391-4AA8-90E5-F3FE24892027}" sibTransId="{D28B8304-C8AD-4759-8626-1E3F6AE5F049}"/>
    <dgm:cxn modelId="{2DEAB439-443D-4F49-BED9-9BAC051232C5}" type="presOf" srcId="{E3CEF5F5-C9CC-4F15-AFB4-3390DBEA2336}" destId="{D3F4A967-8E8C-4A7D-8A54-7667EF4C1A53}" srcOrd="1" destOrd="0" presId="urn:microsoft.com/office/officeart/2005/8/layout/orgChart1"/>
    <dgm:cxn modelId="{D035CEAA-BB5D-42F9-8FC0-2E08D46446A6}" srcId="{1A448303-7A39-429F-B471-B67936C9DCCF}" destId="{E2A63FAB-EA95-4F4C-8FCC-EFA8605693B4}" srcOrd="2" destOrd="0" parTransId="{A14AE7FA-02F9-4934-B4FB-3B533BEA25DD}" sibTransId="{E7AD84C1-578A-44B4-B1AB-E954CF3379B7}"/>
    <dgm:cxn modelId="{AE40F681-E379-434C-A910-3BDDD969FBEF}" type="presOf" srcId="{E2A63FAB-EA95-4F4C-8FCC-EFA8605693B4}" destId="{784FC2AF-BB60-4BF6-9E46-FB7968B9F16F}" srcOrd="1" destOrd="0" presId="urn:microsoft.com/office/officeart/2005/8/layout/orgChart1"/>
    <dgm:cxn modelId="{542F1FBB-A4B4-4AEC-A7A9-0FF4066500DB}" type="presOf" srcId="{25CFBDF0-FAA7-4D1B-8D16-AD2651A612D9}" destId="{782D44B0-539C-475B-B400-AAA4D02F91F9}" srcOrd="0" destOrd="0" presId="urn:microsoft.com/office/officeart/2005/8/layout/orgChart1"/>
    <dgm:cxn modelId="{2BA8A87B-27A0-44AA-A5E5-79629D232BD4}" type="presOf" srcId="{C7F45F5B-5368-4240-97EF-BDF59B2E8178}" destId="{1F63E7FD-F2A7-4CA8-9CD1-EE2CC1EA0144}" srcOrd="0" destOrd="0" presId="urn:microsoft.com/office/officeart/2005/8/layout/orgChart1"/>
    <dgm:cxn modelId="{E1C9FB47-274A-4DF5-8179-6D9824CAE98B}" type="presOf" srcId="{E2A63FAB-EA95-4F4C-8FCC-EFA8605693B4}" destId="{02DA990B-5878-45E4-A68C-7DAF9D404AC3}" srcOrd="0" destOrd="0" presId="urn:microsoft.com/office/officeart/2005/8/layout/orgChart1"/>
    <dgm:cxn modelId="{207C13EB-A0D8-4C43-B562-33F14DC967AB}" srcId="{2CCA97CB-86FC-494B-8129-07D288F012F6}" destId="{1A448303-7A39-429F-B471-B67936C9DCCF}" srcOrd="0" destOrd="0" parTransId="{9BB79573-4CF0-4A88-ACD0-4C47BCC5B366}" sibTransId="{77D0DC3E-E35E-428D-A474-721C9A02A3A9}"/>
    <dgm:cxn modelId="{BFE579AB-F991-4EE4-A1DD-81F115FDF7C4}" type="presOf" srcId="{CB6263D0-9995-43B2-A69C-05572DB07268}" destId="{3E0BC97A-62B5-4404-948E-8D7C37A49202}" srcOrd="0" destOrd="0" presId="urn:microsoft.com/office/officeart/2005/8/layout/orgChart1"/>
    <dgm:cxn modelId="{1146A594-C863-490A-8FD1-65A5E9866F05}" type="presParOf" srcId="{44454595-3430-49A0-99C9-46FAE203B3BE}" destId="{16DF45F9-CCAA-4AEB-9425-AA55D3200553}" srcOrd="0" destOrd="0" presId="urn:microsoft.com/office/officeart/2005/8/layout/orgChart1"/>
    <dgm:cxn modelId="{53977957-9764-4DF4-A9A0-EC822B16D8DD}" type="presParOf" srcId="{16DF45F9-CCAA-4AEB-9425-AA55D3200553}" destId="{F5C377EE-0E5F-4BFB-90A0-B1FA144118AA}" srcOrd="0" destOrd="0" presId="urn:microsoft.com/office/officeart/2005/8/layout/orgChart1"/>
    <dgm:cxn modelId="{E88BFF2C-7169-42AF-B392-C84E5E160D1C}" type="presParOf" srcId="{F5C377EE-0E5F-4BFB-90A0-B1FA144118AA}" destId="{48684FAD-7A6C-454F-94E6-BBC4E6E8C094}" srcOrd="0" destOrd="0" presId="urn:microsoft.com/office/officeart/2005/8/layout/orgChart1"/>
    <dgm:cxn modelId="{497447B0-D274-4FA8-9F4D-172521F5D256}" type="presParOf" srcId="{F5C377EE-0E5F-4BFB-90A0-B1FA144118AA}" destId="{AB2A2F7C-0B85-4A90-B19E-01FF02D67BBF}" srcOrd="1" destOrd="0" presId="urn:microsoft.com/office/officeart/2005/8/layout/orgChart1"/>
    <dgm:cxn modelId="{64065452-3787-4CBB-AB7D-6FB4AD485DD3}" type="presParOf" srcId="{16DF45F9-CCAA-4AEB-9425-AA55D3200553}" destId="{4B7FCB5B-8E41-4C21-A44C-04FF2465E5D6}" srcOrd="1" destOrd="0" presId="urn:microsoft.com/office/officeart/2005/8/layout/orgChart1"/>
    <dgm:cxn modelId="{A602BC4F-4EC9-41DA-8553-DAC6D0C6E466}" type="presParOf" srcId="{16DF45F9-CCAA-4AEB-9425-AA55D3200553}" destId="{721759DB-A4AE-4AF2-9F14-8DB0E66C257C}" srcOrd="2" destOrd="0" presId="urn:microsoft.com/office/officeart/2005/8/layout/orgChart1"/>
    <dgm:cxn modelId="{4B01DD01-9571-497C-906A-EC3FE9E47CC2}" type="presParOf" srcId="{721759DB-A4AE-4AF2-9F14-8DB0E66C257C}" destId="{761D5858-26D2-494D-A998-06862354BEDF}" srcOrd="0" destOrd="0" presId="urn:microsoft.com/office/officeart/2005/8/layout/orgChart1"/>
    <dgm:cxn modelId="{2A689A45-9062-4E26-B6E5-CE313697CDF0}" type="presParOf" srcId="{721759DB-A4AE-4AF2-9F14-8DB0E66C257C}" destId="{FF5C8013-9C5A-4E81-870A-63E3F0FF3FDF}" srcOrd="1" destOrd="0" presId="urn:microsoft.com/office/officeart/2005/8/layout/orgChart1"/>
    <dgm:cxn modelId="{D218216B-6374-4C97-A40C-8CD24065939F}" type="presParOf" srcId="{FF5C8013-9C5A-4E81-870A-63E3F0FF3FDF}" destId="{359FD1A7-A561-46D5-9EC8-0D8059D77A06}" srcOrd="0" destOrd="0" presId="urn:microsoft.com/office/officeart/2005/8/layout/orgChart1"/>
    <dgm:cxn modelId="{2DBCA0A4-BBA7-44B9-A830-04AF8312A1F3}" type="presParOf" srcId="{359FD1A7-A561-46D5-9EC8-0D8059D77A06}" destId="{782D44B0-539C-475B-B400-AAA4D02F91F9}" srcOrd="0" destOrd="0" presId="urn:microsoft.com/office/officeart/2005/8/layout/orgChart1"/>
    <dgm:cxn modelId="{F3A59F9A-345B-4C08-95A2-0079D8ED397B}" type="presParOf" srcId="{359FD1A7-A561-46D5-9EC8-0D8059D77A06}" destId="{86F188AA-EAA1-48ED-98F1-FDE52CD536B9}" srcOrd="1" destOrd="0" presId="urn:microsoft.com/office/officeart/2005/8/layout/orgChart1"/>
    <dgm:cxn modelId="{BEC4679B-8924-4DD6-9F44-79591ECC53BC}" type="presParOf" srcId="{FF5C8013-9C5A-4E81-870A-63E3F0FF3FDF}" destId="{CE9D720C-FF42-4351-95F4-02F5FAD934D6}" srcOrd="1" destOrd="0" presId="urn:microsoft.com/office/officeart/2005/8/layout/orgChart1"/>
    <dgm:cxn modelId="{7F24D996-3553-4F19-BBE0-7A6F3E387E36}" type="presParOf" srcId="{FF5C8013-9C5A-4E81-870A-63E3F0FF3FDF}" destId="{5BC2C70B-217D-4EA9-8167-AF46642E1E2A}" srcOrd="2" destOrd="0" presId="urn:microsoft.com/office/officeart/2005/8/layout/orgChart1"/>
    <dgm:cxn modelId="{91DECD6A-329E-4C8C-BC6F-F8AE118F287D}" type="presParOf" srcId="{721759DB-A4AE-4AF2-9F14-8DB0E66C257C}" destId="{90AE570A-807B-4255-B61B-A06CBBE7A194}" srcOrd="2" destOrd="0" presId="urn:microsoft.com/office/officeart/2005/8/layout/orgChart1"/>
    <dgm:cxn modelId="{9283BE4D-A55C-4CAE-A1D2-F6583A5D982C}" type="presParOf" srcId="{721759DB-A4AE-4AF2-9F14-8DB0E66C257C}" destId="{9A45743B-BE06-4198-A5FE-98B2E77A0830}" srcOrd="3" destOrd="0" presId="urn:microsoft.com/office/officeart/2005/8/layout/orgChart1"/>
    <dgm:cxn modelId="{0590E5AD-E850-4D0E-B497-CD894C00DAAE}" type="presParOf" srcId="{9A45743B-BE06-4198-A5FE-98B2E77A0830}" destId="{8F42DA03-633A-4D00-BAE0-03E9CD9A7E87}" srcOrd="0" destOrd="0" presId="urn:microsoft.com/office/officeart/2005/8/layout/orgChart1"/>
    <dgm:cxn modelId="{781AB2A3-A6FF-4BFE-A3E0-8A6A18390FA2}" type="presParOf" srcId="{8F42DA03-633A-4D00-BAE0-03E9CD9A7E87}" destId="{1F63E7FD-F2A7-4CA8-9CD1-EE2CC1EA0144}" srcOrd="0" destOrd="0" presId="urn:microsoft.com/office/officeart/2005/8/layout/orgChart1"/>
    <dgm:cxn modelId="{7E7CF282-C9EB-4701-ABAA-11A4A8B02491}" type="presParOf" srcId="{8F42DA03-633A-4D00-BAE0-03E9CD9A7E87}" destId="{D9B5C55B-79C5-4F72-B30E-A107091F18E1}" srcOrd="1" destOrd="0" presId="urn:microsoft.com/office/officeart/2005/8/layout/orgChart1"/>
    <dgm:cxn modelId="{66E13052-27C5-413C-A320-95868A3E2017}" type="presParOf" srcId="{9A45743B-BE06-4198-A5FE-98B2E77A0830}" destId="{967A9371-C117-48C1-A392-7249BAA57887}" srcOrd="1" destOrd="0" presId="urn:microsoft.com/office/officeart/2005/8/layout/orgChart1"/>
    <dgm:cxn modelId="{E24B68A7-74D5-42E6-9E7F-2AF3E10CD786}" type="presParOf" srcId="{9A45743B-BE06-4198-A5FE-98B2E77A0830}" destId="{0BCFAF29-F070-4CC8-92FB-BAF0C4F4EF58}" srcOrd="2" destOrd="0" presId="urn:microsoft.com/office/officeart/2005/8/layout/orgChart1"/>
    <dgm:cxn modelId="{A0C958C2-75F7-4F07-96FA-A294332C9C93}" type="presParOf" srcId="{721759DB-A4AE-4AF2-9F14-8DB0E66C257C}" destId="{4E345AE1-3C41-41C4-8E5F-4A48D83FFC3E}" srcOrd="4" destOrd="0" presId="urn:microsoft.com/office/officeart/2005/8/layout/orgChart1"/>
    <dgm:cxn modelId="{CB745938-1F7C-4693-8F8E-CAC782A463A4}" type="presParOf" srcId="{721759DB-A4AE-4AF2-9F14-8DB0E66C257C}" destId="{EB29D28F-475A-4E46-912F-775C08BCADC5}" srcOrd="5" destOrd="0" presId="urn:microsoft.com/office/officeart/2005/8/layout/orgChart1"/>
    <dgm:cxn modelId="{AFFF4F93-99E8-4920-AEBE-670B1347D4C5}" type="presParOf" srcId="{EB29D28F-475A-4E46-912F-775C08BCADC5}" destId="{3FF6F8E6-6C55-4158-8380-A67EC9AE7E67}" srcOrd="0" destOrd="0" presId="urn:microsoft.com/office/officeart/2005/8/layout/orgChart1"/>
    <dgm:cxn modelId="{D079E913-C39F-4C32-9504-4CE964B41ACF}" type="presParOf" srcId="{3FF6F8E6-6C55-4158-8380-A67EC9AE7E67}" destId="{02DA990B-5878-45E4-A68C-7DAF9D404AC3}" srcOrd="0" destOrd="0" presId="urn:microsoft.com/office/officeart/2005/8/layout/orgChart1"/>
    <dgm:cxn modelId="{4E0194B2-4BF2-44E5-B3D1-FAD1ED981EF4}" type="presParOf" srcId="{3FF6F8E6-6C55-4158-8380-A67EC9AE7E67}" destId="{784FC2AF-BB60-4BF6-9E46-FB7968B9F16F}" srcOrd="1" destOrd="0" presId="urn:microsoft.com/office/officeart/2005/8/layout/orgChart1"/>
    <dgm:cxn modelId="{FCE3046B-5815-4A34-9C5F-97EF2C9E6D18}" type="presParOf" srcId="{EB29D28F-475A-4E46-912F-775C08BCADC5}" destId="{6149917D-3E58-4039-BAEE-DF400A75D7EC}" srcOrd="1" destOrd="0" presId="urn:microsoft.com/office/officeart/2005/8/layout/orgChart1"/>
    <dgm:cxn modelId="{82C866C3-08E9-46F6-8FAA-460FCB6C347F}" type="presParOf" srcId="{EB29D28F-475A-4E46-912F-775C08BCADC5}" destId="{21FC4AAF-4BDA-4148-A136-1C69A560F8A6}" srcOrd="2" destOrd="0" presId="urn:microsoft.com/office/officeart/2005/8/layout/orgChart1"/>
    <dgm:cxn modelId="{C873BE44-E149-47A7-9520-8D97E669B586}" type="presParOf" srcId="{721759DB-A4AE-4AF2-9F14-8DB0E66C257C}" destId="{3E0BC97A-62B5-4404-948E-8D7C37A49202}" srcOrd="6" destOrd="0" presId="urn:microsoft.com/office/officeart/2005/8/layout/orgChart1"/>
    <dgm:cxn modelId="{CA73EFD9-FDF8-4780-A956-C5E2CEEC6A22}" type="presParOf" srcId="{721759DB-A4AE-4AF2-9F14-8DB0E66C257C}" destId="{F84127CC-5707-42BE-A5C0-A5619DBD126B}" srcOrd="7" destOrd="0" presId="urn:microsoft.com/office/officeart/2005/8/layout/orgChart1"/>
    <dgm:cxn modelId="{B8CDE833-D980-4504-BA81-327EFDCE93BF}" type="presParOf" srcId="{F84127CC-5707-42BE-A5C0-A5619DBD126B}" destId="{3E35B81F-35E0-4D0A-A0FF-D013C4693714}" srcOrd="0" destOrd="0" presId="urn:microsoft.com/office/officeart/2005/8/layout/orgChart1"/>
    <dgm:cxn modelId="{6190082D-9C35-46B5-83AB-769BAB456061}" type="presParOf" srcId="{3E35B81F-35E0-4D0A-A0FF-D013C4693714}" destId="{ED78215F-0401-4006-80E1-7191CB373623}" srcOrd="0" destOrd="0" presId="urn:microsoft.com/office/officeart/2005/8/layout/orgChart1"/>
    <dgm:cxn modelId="{F03BED06-4770-4E17-94C6-0ABC4B0C6516}" type="presParOf" srcId="{3E35B81F-35E0-4D0A-A0FF-D013C4693714}" destId="{D3F4A967-8E8C-4A7D-8A54-7667EF4C1A53}" srcOrd="1" destOrd="0" presId="urn:microsoft.com/office/officeart/2005/8/layout/orgChart1"/>
    <dgm:cxn modelId="{B4FE06F4-61B2-4165-8A6C-FA043E7F1D5E}" type="presParOf" srcId="{F84127CC-5707-42BE-A5C0-A5619DBD126B}" destId="{FBC1AF5D-DDC9-4317-A2C6-627696689184}" srcOrd="1" destOrd="0" presId="urn:microsoft.com/office/officeart/2005/8/layout/orgChart1"/>
    <dgm:cxn modelId="{49A71247-DF4F-4ECD-882E-F8230538A786}" type="presParOf" srcId="{F84127CC-5707-42BE-A5C0-A5619DBD126B}" destId="{59803A87-00B9-4F47-85A7-0CA42E3FEA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22B20-3B46-4429-8CAD-8034A3554A2E}">
      <dsp:nvSpPr>
        <dsp:cNvPr id="0" name=""/>
        <dsp:cNvSpPr/>
      </dsp:nvSpPr>
      <dsp:spPr>
        <a:xfrm>
          <a:off x="3654651" y="1283648"/>
          <a:ext cx="321483" cy="3582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2242"/>
              </a:lnTo>
              <a:lnTo>
                <a:pt x="321483" y="35822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E4957-1158-488B-8DA8-63731A5BA9C1}">
      <dsp:nvSpPr>
        <dsp:cNvPr id="0" name=""/>
        <dsp:cNvSpPr/>
      </dsp:nvSpPr>
      <dsp:spPr>
        <a:xfrm>
          <a:off x="3333168" y="1283648"/>
          <a:ext cx="321483" cy="3582242"/>
        </a:xfrm>
        <a:custGeom>
          <a:avLst/>
          <a:gdLst/>
          <a:ahLst/>
          <a:cxnLst/>
          <a:rect l="0" t="0" r="0" b="0"/>
          <a:pathLst>
            <a:path>
              <a:moveTo>
                <a:pt x="321483" y="0"/>
              </a:moveTo>
              <a:lnTo>
                <a:pt x="321483" y="3582242"/>
              </a:lnTo>
              <a:lnTo>
                <a:pt x="0" y="35822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19FDC-5D88-4526-9045-023FACC34EFD}">
      <dsp:nvSpPr>
        <dsp:cNvPr id="0" name=""/>
        <dsp:cNvSpPr/>
      </dsp:nvSpPr>
      <dsp:spPr>
        <a:xfrm>
          <a:off x="3654651" y="1283648"/>
          <a:ext cx="321483" cy="1408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403"/>
              </a:lnTo>
              <a:lnTo>
                <a:pt x="321483" y="140840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1AB1A-30F7-45D3-BF1D-60D7259CF767}">
      <dsp:nvSpPr>
        <dsp:cNvPr id="0" name=""/>
        <dsp:cNvSpPr/>
      </dsp:nvSpPr>
      <dsp:spPr>
        <a:xfrm>
          <a:off x="3251894" y="1283648"/>
          <a:ext cx="402757" cy="1408403"/>
        </a:xfrm>
        <a:custGeom>
          <a:avLst/>
          <a:gdLst/>
          <a:ahLst/>
          <a:cxnLst/>
          <a:rect l="0" t="0" r="0" b="0"/>
          <a:pathLst>
            <a:path>
              <a:moveTo>
                <a:pt x="402757" y="0"/>
              </a:moveTo>
              <a:lnTo>
                <a:pt x="402757" y="1408403"/>
              </a:lnTo>
              <a:lnTo>
                <a:pt x="0" y="140840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153F2-00B0-47BA-82B1-04E237CD3540}">
      <dsp:nvSpPr>
        <dsp:cNvPr id="0" name=""/>
        <dsp:cNvSpPr/>
      </dsp:nvSpPr>
      <dsp:spPr>
        <a:xfrm>
          <a:off x="2384318" y="4297"/>
          <a:ext cx="2540667" cy="1279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Целевой раздел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84318" y="4297"/>
        <a:ext cx="2540667" cy="1279350"/>
      </dsp:txXfrm>
    </dsp:sp>
    <dsp:sp modelId="{3C34E6D3-EF14-46BD-8540-EC2D79C58538}">
      <dsp:nvSpPr>
        <dsp:cNvPr id="0" name=""/>
        <dsp:cNvSpPr/>
      </dsp:nvSpPr>
      <dsp:spPr>
        <a:xfrm>
          <a:off x="839146" y="2089346"/>
          <a:ext cx="2412747" cy="1205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Пояснительная записка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39146" y="2089346"/>
        <a:ext cx="2412747" cy="1205409"/>
      </dsp:txXfrm>
    </dsp:sp>
    <dsp:sp modelId="{53D5307A-A668-4B72-BF37-647D3B99D1FD}">
      <dsp:nvSpPr>
        <dsp:cNvPr id="0" name=""/>
        <dsp:cNvSpPr/>
      </dsp:nvSpPr>
      <dsp:spPr>
        <a:xfrm>
          <a:off x="3976135" y="1999721"/>
          <a:ext cx="3800729" cy="1384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Раскрывает: цели и задачи реализации программы; принципы и подходы к формированию Программы; значимые характеристики (особенности развития детей и </a:t>
          </a:r>
          <a:r>
            <a:rPr lang="ru-RU" sz="14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т.д</a:t>
          </a: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976135" y="1999721"/>
        <a:ext cx="3800729" cy="1384659"/>
      </dsp:txXfrm>
    </dsp:sp>
    <dsp:sp modelId="{8CBC19ED-8C2A-4A4F-967F-998ADC175052}">
      <dsp:nvSpPr>
        <dsp:cNvPr id="0" name=""/>
        <dsp:cNvSpPr/>
      </dsp:nvSpPr>
      <dsp:spPr>
        <a:xfrm>
          <a:off x="757872" y="4405082"/>
          <a:ext cx="2575295" cy="921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Планируемые результаты освоения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57872" y="4405082"/>
        <a:ext cx="2575295" cy="921616"/>
      </dsp:txXfrm>
    </dsp:sp>
    <dsp:sp modelId="{3ECFEDBF-9D45-4FBA-AE50-A59E621AB7E3}">
      <dsp:nvSpPr>
        <dsp:cNvPr id="0" name=""/>
        <dsp:cNvSpPr/>
      </dsp:nvSpPr>
      <dsp:spPr>
        <a:xfrm>
          <a:off x="3976135" y="4285644"/>
          <a:ext cx="3761936" cy="1160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Конкретизируют требования к целевым ориентирам в обязательной и формируемых частях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976135" y="4285644"/>
        <a:ext cx="3761936" cy="1160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8AB20-E3B1-4C50-B259-790AE22A095D}">
      <dsp:nvSpPr>
        <dsp:cNvPr id="0" name=""/>
        <dsp:cNvSpPr/>
      </dsp:nvSpPr>
      <dsp:spPr>
        <a:xfrm>
          <a:off x="4091781" y="1186908"/>
          <a:ext cx="2781242" cy="463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48"/>
              </a:lnTo>
              <a:lnTo>
                <a:pt x="2781242" y="231548"/>
              </a:lnTo>
              <a:lnTo>
                <a:pt x="2781242" y="4630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1E313-5738-4B82-B82D-FD4168961C94}">
      <dsp:nvSpPr>
        <dsp:cNvPr id="0" name=""/>
        <dsp:cNvSpPr/>
      </dsp:nvSpPr>
      <dsp:spPr>
        <a:xfrm>
          <a:off x="4026765" y="1186908"/>
          <a:ext cx="91440" cy="463097"/>
        </a:xfrm>
        <a:custGeom>
          <a:avLst/>
          <a:gdLst/>
          <a:ahLst/>
          <a:cxnLst/>
          <a:rect l="0" t="0" r="0" b="0"/>
          <a:pathLst>
            <a:path>
              <a:moveTo>
                <a:pt x="65015" y="0"/>
              </a:moveTo>
              <a:lnTo>
                <a:pt x="65015" y="231548"/>
              </a:lnTo>
              <a:lnTo>
                <a:pt x="45720" y="231548"/>
              </a:lnTo>
              <a:lnTo>
                <a:pt x="45720" y="4630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250A4-5A7A-4787-9AB9-52E1D2506140}">
      <dsp:nvSpPr>
        <dsp:cNvPr id="0" name=""/>
        <dsp:cNvSpPr/>
      </dsp:nvSpPr>
      <dsp:spPr>
        <a:xfrm>
          <a:off x="1291242" y="1186908"/>
          <a:ext cx="2800538" cy="463097"/>
        </a:xfrm>
        <a:custGeom>
          <a:avLst/>
          <a:gdLst/>
          <a:ahLst/>
          <a:cxnLst/>
          <a:rect l="0" t="0" r="0" b="0"/>
          <a:pathLst>
            <a:path>
              <a:moveTo>
                <a:pt x="2800538" y="0"/>
              </a:moveTo>
              <a:lnTo>
                <a:pt x="2800538" y="231548"/>
              </a:lnTo>
              <a:lnTo>
                <a:pt x="0" y="231548"/>
              </a:lnTo>
              <a:lnTo>
                <a:pt x="0" y="4630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28B67-8A0E-4505-BCC5-AAFF69C5A3EF}">
      <dsp:nvSpPr>
        <dsp:cNvPr id="0" name=""/>
        <dsp:cNvSpPr/>
      </dsp:nvSpPr>
      <dsp:spPr>
        <a:xfrm>
          <a:off x="2853535" y="1732"/>
          <a:ext cx="2476491" cy="1185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Содержательный раздел включает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53535" y="1732"/>
        <a:ext cx="2476491" cy="1185176"/>
      </dsp:txXfrm>
    </dsp:sp>
    <dsp:sp modelId="{9854B328-BBC9-406C-AC36-40946B88BC3F}">
      <dsp:nvSpPr>
        <dsp:cNvPr id="0" name=""/>
        <dsp:cNvSpPr/>
      </dsp:nvSpPr>
      <dsp:spPr>
        <a:xfrm>
          <a:off x="108326" y="1650006"/>
          <a:ext cx="2365832" cy="3911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8326" y="1650006"/>
        <a:ext cx="2365832" cy="3911332"/>
      </dsp:txXfrm>
    </dsp:sp>
    <dsp:sp modelId="{0D67D1B8-A4C5-4935-A316-3FEBF55E92CB}">
      <dsp:nvSpPr>
        <dsp:cNvPr id="0" name=""/>
        <dsp:cNvSpPr/>
      </dsp:nvSpPr>
      <dsp:spPr>
        <a:xfrm>
          <a:off x="2937256" y="1650006"/>
          <a:ext cx="2270456" cy="3305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37256" y="1650006"/>
        <a:ext cx="2270456" cy="3305601"/>
      </dsp:txXfrm>
    </dsp:sp>
    <dsp:sp modelId="{989B98FD-A607-480A-8E98-C1B64AE924A2}">
      <dsp:nvSpPr>
        <dsp:cNvPr id="0" name=""/>
        <dsp:cNvSpPr/>
      </dsp:nvSpPr>
      <dsp:spPr>
        <a:xfrm>
          <a:off x="5670811" y="1650006"/>
          <a:ext cx="2404424" cy="3604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описание образовательной деятельности по профессиональной коррекции нарушений развития детей в случае, если эта работа предусмотрена Программой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670811" y="1650006"/>
        <a:ext cx="2404424" cy="3604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656A1-16AC-444C-A2CD-B95203A5082C}">
      <dsp:nvSpPr>
        <dsp:cNvPr id="0" name=""/>
        <dsp:cNvSpPr/>
      </dsp:nvSpPr>
      <dsp:spPr>
        <a:xfrm>
          <a:off x="5278036" y="1395862"/>
          <a:ext cx="517444" cy="2266901"/>
        </a:xfrm>
        <a:custGeom>
          <a:avLst/>
          <a:gdLst/>
          <a:ahLst/>
          <a:cxnLst/>
          <a:rect l="0" t="0" r="0" b="0"/>
          <a:pathLst>
            <a:path>
              <a:moveTo>
                <a:pt x="517444" y="0"/>
              </a:moveTo>
              <a:lnTo>
                <a:pt x="517444" y="2266901"/>
              </a:lnTo>
              <a:lnTo>
                <a:pt x="0" y="22669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688EA-917E-47CF-9CA1-626272097174}">
      <dsp:nvSpPr>
        <dsp:cNvPr id="0" name=""/>
        <dsp:cNvSpPr/>
      </dsp:nvSpPr>
      <dsp:spPr>
        <a:xfrm>
          <a:off x="5028184" y="1767"/>
          <a:ext cx="1534593" cy="1394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Организационный раздел содержит: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28184" y="1767"/>
        <a:ext cx="1534593" cy="1394095"/>
      </dsp:txXfrm>
    </dsp:sp>
    <dsp:sp modelId="{F3F59B2A-5C6B-4761-AB55-ED3F4C92A621}">
      <dsp:nvSpPr>
        <dsp:cNvPr id="0" name=""/>
        <dsp:cNvSpPr/>
      </dsp:nvSpPr>
      <dsp:spPr>
        <a:xfrm>
          <a:off x="349989" y="2430752"/>
          <a:ext cx="4928047" cy="2464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 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среды.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9989" y="2430752"/>
        <a:ext cx="4928047" cy="2464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BC97A-62B5-4404-948E-8D7C37A49202}">
      <dsp:nvSpPr>
        <dsp:cNvPr id="0" name=""/>
        <dsp:cNvSpPr/>
      </dsp:nvSpPr>
      <dsp:spPr>
        <a:xfrm>
          <a:off x="2989685" y="884652"/>
          <a:ext cx="171576" cy="4177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7170"/>
              </a:lnTo>
              <a:lnTo>
                <a:pt x="171576" y="41771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45AE1-3C41-41C4-8E5F-4A48D83FFC3E}">
      <dsp:nvSpPr>
        <dsp:cNvPr id="0" name=""/>
        <dsp:cNvSpPr/>
      </dsp:nvSpPr>
      <dsp:spPr>
        <a:xfrm>
          <a:off x="2800657" y="884652"/>
          <a:ext cx="189028" cy="3528779"/>
        </a:xfrm>
        <a:custGeom>
          <a:avLst/>
          <a:gdLst/>
          <a:ahLst/>
          <a:cxnLst/>
          <a:rect l="0" t="0" r="0" b="0"/>
          <a:pathLst>
            <a:path>
              <a:moveTo>
                <a:pt x="189028" y="0"/>
              </a:moveTo>
              <a:lnTo>
                <a:pt x="189028" y="3528779"/>
              </a:lnTo>
              <a:lnTo>
                <a:pt x="0" y="35287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E570A-807B-4255-B61B-A06CBBE7A194}">
      <dsp:nvSpPr>
        <dsp:cNvPr id="0" name=""/>
        <dsp:cNvSpPr/>
      </dsp:nvSpPr>
      <dsp:spPr>
        <a:xfrm>
          <a:off x="2989685" y="884652"/>
          <a:ext cx="171576" cy="15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0132"/>
              </a:lnTo>
              <a:lnTo>
                <a:pt x="171576" y="15601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D5858-26D2-494D-A998-06862354BEDF}">
      <dsp:nvSpPr>
        <dsp:cNvPr id="0" name=""/>
        <dsp:cNvSpPr/>
      </dsp:nvSpPr>
      <dsp:spPr>
        <a:xfrm>
          <a:off x="2818109" y="884652"/>
          <a:ext cx="171576" cy="751668"/>
        </a:xfrm>
        <a:custGeom>
          <a:avLst/>
          <a:gdLst/>
          <a:ahLst/>
          <a:cxnLst/>
          <a:rect l="0" t="0" r="0" b="0"/>
          <a:pathLst>
            <a:path>
              <a:moveTo>
                <a:pt x="171576" y="0"/>
              </a:moveTo>
              <a:lnTo>
                <a:pt x="171576" y="751668"/>
              </a:lnTo>
              <a:lnTo>
                <a:pt x="0" y="7516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84FAD-7A6C-454F-94E6-BBC4E6E8C094}">
      <dsp:nvSpPr>
        <dsp:cNvPr id="0" name=""/>
        <dsp:cNvSpPr/>
      </dsp:nvSpPr>
      <dsp:spPr>
        <a:xfrm>
          <a:off x="1754654" y="1082"/>
          <a:ext cx="2470063" cy="883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Диагностика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54654" y="1082"/>
        <a:ext cx="2470063" cy="883569"/>
      </dsp:txXfrm>
    </dsp:sp>
    <dsp:sp modelId="{782D44B0-539C-475B-B400-AAA4D02F91F9}">
      <dsp:nvSpPr>
        <dsp:cNvPr id="0" name=""/>
        <dsp:cNvSpPr/>
      </dsp:nvSpPr>
      <dsp:spPr>
        <a:xfrm>
          <a:off x="169230" y="1287823"/>
          <a:ext cx="2648878" cy="696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Педагогический мониторинг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9230" y="1287823"/>
        <a:ext cx="2648878" cy="696992"/>
      </dsp:txXfrm>
    </dsp:sp>
    <dsp:sp modelId="{1F63E7FD-F2A7-4CA8-9CD1-EE2CC1EA0144}">
      <dsp:nvSpPr>
        <dsp:cNvPr id="0" name=""/>
        <dsp:cNvSpPr/>
      </dsp:nvSpPr>
      <dsp:spPr>
        <a:xfrm>
          <a:off x="3161262" y="1227804"/>
          <a:ext cx="4661241" cy="2433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решения сл. задач: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2) оптимизации работы с группой детей.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61262" y="1227804"/>
        <a:ext cx="4661241" cy="2433958"/>
      </dsp:txXfrm>
    </dsp:sp>
    <dsp:sp modelId="{02DA990B-5878-45E4-A68C-7DAF9D404AC3}">
      <dsp:nvSpPr>
        <dsp:cNvPr id="0" name=""/>
        <dsp:cNvSpPr/>
      </dsp:nvSpPr>
      <dsp:spPr>
        <a:xfrm>
          <a:off x="169230" y="4004916"/>
          <a:ext cx="2631426" cy="817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Психологическая диагностика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9230" y="4004916"/>
        <a:ext cx="2631426" cy="817030"/>
      </dsp:txXfrm>
    </dsp:sp>
    <dsp:sp modelId="{ED78215F-0401-4006-80E1-7191CB373623}">
      <dsp:nvSpPr>
        <dsp:cNvPr id="0" name=""/>
        <dsp:cNvSpPr/>
      </dsp:nvSpPr>
      <dsp:spPr>
        <a:xfrm>
          <a:off x="3161262" y="4004916"/>
          <a:ext cx="4807031" cy="2113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Участие ребенка в психологической диагностике допускается только с согласия его родителей (законных представителей</a:t>
          </a: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sp:txBody>
      <dsp:txXfrm>
        <a:off x="3161262" y="4004916"/>
        <a:ext cx="4807031" cy="2113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09AA5-278A-4DDD-8D68-613B04BAF3F8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4768-1520-4869-AF74-DA3708CE1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1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4768-1520-4869-AF74-DA3708CE1E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19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4768-1520-4869-AF74-DA3708CE1E9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4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55ED-3CDF-4E0F-9408-55F3C897EA2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5896-1881-41A1-96F9-ACA800FA3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55ED-3CDF-4E0F-9408-55F3C897EA2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5896-1881-41A1-96F9-ACA800FA3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55ED-3CDF-4E0F-9408-55F3C897EA2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5896-1881-41A1-96F9-ACA800FA3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55ED-3CDF-4E0F-9408-55F3C897EA2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5896-1881-41A1-96F9-ACA800FA3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55ED-3CDF-4E0F-9408-55F3C897EA2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5896-1881-41A1-96F9-ACA800FA3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55ED-3CDF-4E0F-9408-55F3C897EA2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5896-1881-41A1-96F9-ACA800FA3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55ED-3CDF-4E0F-9408-55F3C897EA2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5896-1881-41A1-96F9-ACA800FA3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55ED-3CDF-4E0F-9408-55F3C897EA2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5896-1881-41A1-96F9-ACA800FA3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55ED-3CDF-4E0F-9408-55F3C897EA2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5896-1881-41A1-96F9-ACA800FA3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55ED-3CDF-4E0F-9408-55F3C897EA2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5896-1881-41A1-96F9-ACA800FA3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55ED-3CDF-4E0F-9408-55F3C897EA2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5896-1881-41A1-96F9-ACA800FA3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6255ED-3CDF-4E0F-9408-55F3C897EA2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015896-1881-41A1-96F9-ACA800FA3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500034" y="285728"/>
            <a:ext cx="8186766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ГОСУДАРСТВЕННЫЙ ОБРАЗОВАТЕЛЬНЫЙ СТАНДАРТ ДОШКОЛЬНОГО ОБРАЗОВАНИЯ</a:t>
            </a:r>
          </a:p>
          <a:p>
            <a:pPr algn="ctr">
              <a:buNone/>
            </a:pPr>
            <a:endParaRPr lang="ru-RU" sz="3600" b="1" i="1" dirty="0" smtClean="0"/>
          </a:p>
          <a:p>
            <a:pPr algn="r">
              <a:buNone/>
            </a:pPr>
            <a:r>
              <a:rPr lang="ru-RU" b="1" i="1" dirty="0" smtClean="0"/>
              <a:t>                   </a:t>
            </a:r>
            <a:r>
              <a:rPr lang="ru-RU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Выполнила:</a:t>
            </a:r>
          </a:p>
          <a:p>
            <a:pPr algn="r">
              <a:buNone/>
            </a:pPr>
            <a:r>
              <a:rPr lang="ru-RU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  <a:r>
              <a:rPr lang="ru-RU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воспитатель МАДОУ № 310</a:t>
            </a:r>
            <a:endParaRPr lang="ru-RU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buNone/>
            </a:pPr>
            <a:r>
              <a:rPr lang="ru-RU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ru-RU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Ростова-на-Дону</a:t>
            </a:r>
            <a:endParaRPr lang="ru-RU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buNone/>
            </a:pPr>
            <a:r>
              <a:rPr lang="ru-RU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ru-RU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Корецкая О.А.</a:t>
            </a:r>
            <a:endParaRPr lang="ru-RU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28627662"/>
              </p:ext>
            </p:extLst>
          </p:nvPr>
        </p:nvGraphicFramePr>
        <p:xfrm>
          <a:off x="468313" y="530225"/>
          <a:ext cx="8218487" cy="549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32555361"/>
              </p:ext>
            </p:extLst>
          </p:nvPr>
        </p:nvGraphicFramePr>
        <p:xfrm>
          <a:off x="683568" y="260648"/>
          <a:ext cx="8291512" cy="563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3860398"/>
              </p:ext>
            </p:extLst>
          </p:nvPr>
        </p:nvGraphicFramePr>
        <p:xfrm>
          <a:off x="503238" y="530225"/>
          <a:ext cx="8183562" cy="556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10459936"/>
              </p:ext>
            </p:extLst>
          </p:nvPr>
        </p:nvGraphicFramePr>
        <p:xfrm>
          <a:off x="1259632" y="836712"/>
          <a:ext cx="69127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00173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Дополнительным разделом Программы </a:t>
            </a:r>
            <a:endParaRPr lang="ru-RU" sz="1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является 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marL="45720" indent="0">
              <a:buNone/>
            </a:pPr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краткой презентации Программы должны быть указаны:</a:t>
            </a:r>
          </a:p>
          <a:p>
            <a:pPr marL="45720" indent="0">
              <a:buNone/>
            </a:pPr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marL="45720" indent="0">
              <a:buNone/>
            </a:pPr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используемые Примерные программы;</a:t>
            </a:r>
          </a:p>
          <a:p>
            <a:pPr marL="45720" indent="0">
              <a:buNone/>
            </a:pPr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характеристика взаимодействия педагогического коллектива с семьями детей.</a:t>
            </a:r>
          </a:p>
          <a:p>
            <a:pPr marL="45720" indent="0"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136904" cy="61206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условиям  реализации основной образовательной программы дошкольного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 –</a:t>
            </a:r>
          </a:p>
          <a:p>
            <a:pPr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Включает 5 требований: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психолого-педагогическим;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-кадровым;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Материально-техническим;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Финансовым условиям реализации, а также к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Развивающей предметно-пространственной среде.</a:t>
            </a:r>
          </a:p>
          <a:p>
            <a:pPr>
              <a:buNone/>
            </a:pPr>
            <a:endPara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социальной ситуации развития, включая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образовательной среды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которая:</a:t>
            </a:r>
          </a:p>
          <a:p>
            <a:pPr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гарантирует охрану и укрепление физического и психического здоровья детей;</a:t>
            </a:r>
          </a:p>
          <a:p>
            <a:pPr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обеспечивает эмоциональное благополучие детей;</a:t>
            </a:r>
          </a:p>
          <a:p>
            <a:pPr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способствует профессиональному развитию педагогических работников;</a:t>
            </a:r>
          </a:p>
          <a:p>
            <a:pPr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создает условия для развивающего вариативного дошкольного образования;</a:t>
            </a:r>
          </a:p>
          <a:p>
            <a:pPr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обеспечивает открытость дошкольного образования;</a:t>
            </a:r>
          </a:p>
          <a:p>
            <a:pPr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создает условия для участия родителей (законных представителей) в образовательной деятельности.</a:t>
            </a:r>
          </a:p>
          <a:p>
            <a:pPr>
              <a:buNone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92888" cy="6264696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ru-RU" sz="21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Психолого-педагогические условия:</a:t>
            </a:r>
          </a:p>
          <a:p>
            <a:pPr marL="45720" indent="0">
              <a:buNone/>
            </a:pPr>
            <a:endParaRPr lang="ru-RU" sz="2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использование в образовательной деятельности форм и методов работы с детьми, соответствующих их возрастным и индивидуальным особенностям (недопустимость как искусственного ускорения, так и искусственного замедления развития детей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ru-RU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построение образовательной деятельности на основе взаимодействия взрослых с детьми, ориентированного на интересы и возможности каждого ребенка и учитывающего социальную ситуацию его развития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поддержка взрослыми положительного, доброжелательного отношения детей друг к другу и взаимодействия детей друг с другом в разных видах деятельности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поддержка инициативы и самостоятельности детей в специфических для них видах деятельности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6) возможность выбора детьми материалов, видов активности, участников совместной деятельности и общения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7) защита детей от всех форм физического и психического 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насилия;</a:t>
            </a:r>
            <a:endParaRPr lang="ru-RU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8) 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  </a:r>
          </a:p>
          <a:p>
            <a:pPr marL="45720" indent="0">
              <a:buNone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2357877"/>
              </p:ext>
            </p:extLst>
          </p:nvPr>
        </p:nvGraphicFramePr>
        <p:xfrm>
          <a:off x="467544" y="332656"/>
          <a:ext cx="8137525" cy="611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6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7920880" cy="59766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Наполняемость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Группы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определяется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учетом возраста детей, их состояния здоровья, специфики Программы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" indent="0">
              <a:buNone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получения без дискриминации качественного образования детьми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ограниченными возможностями здоровья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создаются необходимые условия для диагностики и коррекции нарушений развития и социальной адаптации, оказания ранней коррекционной помощи на основе специальных психолого-педагогических подходов и наиболее подходящих для этих детей языков, методов, способов общения и условий, в максимальной степени способствующих получению дошкольного образования, а также социальному развитию этих детей, в том числе посредством организации инклюзивного образования детей с ограниченными возможностями здоровья.</a:t>
            </a:r>
          </a:p>
          <a:p>
            <a:pPr marL="45720" indent="0">
              <a:buNone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создании условий для работы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детьми-инвалидами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осваивающими Программу, должна учитываться индивидуальная программа реабилитации ребенка-инвалида.</a:t>
            </a:r>
          </a:p>
        </p:txBody>
      </p:sp>
    </p:spTree>
    <p:extLst>
      <p:ext uri="{BB962C8B-B14F-4D97-AF65-F5344CB8AC3E}">
        <p14:creationId xmlns:p14="http://schemas.microsoft.com/office/powerpoint/2010/main" val="9763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Условия, необходимые для создания социальной ситуации развития </a:t>
            </a:r>
            <a:r>
              <a:rPr lang="ru-RU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 предполагают</a:t>
            </a: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ru-RU" sz="4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эмоционального благополучия через: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-непосредственное 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общение с каждым ребенком;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-уважительное 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отношение к каждому ребенку, к его чувствам и потребностям;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ru-RU" sz="4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поддержку индивидуальности и инициативы детей через: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-создание 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условий для свободного выбора детьми деятельности, участников совместной деятельности;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-создание 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условий для принятия детьми решений, выражения своих чувств и мыслей;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4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недирективную</a:t>
            </a: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помощь детям, поддержку детской инициативы и самостоятельности в разных видах деятельности (игровой, исследовательской, проектной, познавательной и т.д.);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ru-RU" sz="4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установление правил взаимодействия в разных ситуациях: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-создание 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условий для позитивных, доброжелательных отношений между детьми, в том числе принадлежащими к разным национально-культурным, религиозным общностям и социальным слоям, а также имеющими различные (в том числе ограниченные) возможности здоровья;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-развитие 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коммуникативных способностей детей, позволяющих разрешать конфликтные ситуации со сверстниками;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-развитие 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умения детей работать в группе сверстников;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ru-RU" sz="4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построение вариативного развивающего образования, ориентированного на уровень развития, проявляющийся у ребенка в совместной деятельности со взрослым и более опытными сверстниками, но не актуализирующийся в его индивидуальной деятельности (далее - зона ближайшего развития каждого ребенка), через: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-создание 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условий для овладения культурными средствами деятельности;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-организацию 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видов деятельности, способствующих развитию мышления, речи, общения, воображения и детского творчества, </a:t>
            </a: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личностного, физического 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художественно-эстетического развития детей;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-поддержку 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спонтанной игры детей, ее обогащение, обеспечение игрового времени и пространства;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-оценку 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индивидуального развития детей;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ru-RU" sz="4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взаимодействие с родителями (законными представителями) 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  </a:r>
          </a:p>
          <a:p>
            <a:pPr marL="45720" indent="0">
              <a:lnSpc>
                <a:spcPct val="120000"/>
              </a:lnSpc>
              <a:buNone/>
            </a:pPr>
            <a:endParaRPr lang="ru-RU" sz="37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При разработке Стандарта учтены:</a:t>
            </a:r>
          </a:p>
          <a:p>
            <a:r>
              <a:rPr lang="ru-RU" dirty="0" smtClean="0"/>
              <a:t>особые образовательные потребности отдельных категорий детей, в том числе с ограниченными возможностями здоровья;</a:t>
            </a:r>
          </a:p>
          <a:p>
            <a:r>
              <a:rPr lang="ru-RU" dirty="0" smtClean="0"/>
              <a:t>возможности освоения ребёнком Программы на разных этапах её реализации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Ольга\Desktop\Сайт\Картинки\Методическая копилка (картинка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55605"/>
            <a:ext cx="3672408" cy="305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776864" cy="53617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должна создавать возможности:</a:t>
            </a:r>
          </a:p>
          <a:p>
            <a:pPr marL="45720" indent="0"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для предоставления информации о Программе семье и всем заинтересованным лицам, вовлеченным в образовательную деятельность, а также широкой общественности;</a:t>
            </a:r>
          </a:p>
          <a:p>
            <a:pPr marL="45720" indent="0"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для взрослых по поиску, использованию материалов, обеспечивающих реализацию Программы, в том числе в информационной среде;</a:t>
            </a:r>
          </a:p>
          <a:p>
            <a:pPr marL="45720" indent="0"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для обсуждения с родителями (законными представителями) детей вопросов, связанных с реализацией Программы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" indent="0" algn="ctr">
              <a:buNone/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Образовательная нагрузка 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Максимально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допустимый объем образовательной нагрузки должен соответствовать санитарно-эпидемиологическим правилам и нормативам СанПиН 2.4.1.3049-13 "Санитарно-эпидемиологические требования к устройству, содержанию и организации режима работы дошкольных образовательных организаций", утвержденным постановлением Главного государственного санитарного врача Российской Федерации от 15 мая 2013 г. N 26 (зарегистрировано Министерством юстиции Российской Федерации 29 мая 2013 г., регистрационный N 28564).</a:t>
            </a:r>
          </a:p>
          <a:p>
            <a:pPr marL="45720" indent="0"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12068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развивающей предметно-пространственной </a:t>
            </a:r>
            <a:r>
              <a:rPr lang="ru-RU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среде:</a:t>
            </a: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Развивающая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предметно-пространственная среда обеспечивает максимальную реализацию образовательного потенциала пространства Организации, Группы, а также территории, прилегающей к Организации или находящейся на небольшом удалении, приспособленной для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реализации.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Развивающая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предметно-пространственная среда 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уединения.</a:t>
            </a: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Развивающая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предметно-пространственная среда должна обеспечивать:</a:t>
            </a: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реализацию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различных образовательных программ;</a:t>
            </a: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случае организации инклюзивного образования - необходимые для него условия;</a:t>
            </a: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учет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национально-культурных, климатических условий, в которых осуществляется образовательная деятельность; учет возрастных особенностей детей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" indent="0">
              <a:buNone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Развивающая предметно-пространственная среда должна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быть:</a:t>
            </a: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Содержательно-насыщенной;</a:t>
            </a: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Трансформируемой;</a:t>
            </a: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Полифункциональной;</a:t>
            </a: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Вариативной;</a:t>
            </a: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Доступной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Безопасной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80920" cy="612068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кадровым условиям реализации Программы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" indent="0">
              <a:buNone/>
            </a:pPr>
            <a:r>
              <a:rPr lang="ru-RU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Программы </a:t>
            </a:r>
            <a:r>
              <a:rPr lang="ru-RU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обеспечивается:</a:t>
            </a:r>
          </a:p>
          <a:p>
            <a:pPr>
              <a:buFontTx/>
              <a:buChar char="-"/>
            </a:pPr>
            <a:r>
              <a:rPr lang="ru-RU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руководящими</a:t>
            </a:r>
            <a:r>
              <a:rPr lang="ru-RU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ru-RU" sz="17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педагогическими,</a:t>
            </a:r>
          </a:p>
          <a:p>
            <a:pPr>
              <a:buFontTx/>
              <a:buChar char="-"/>
            </a:pPr>
            <a:r>
              <a:rPr lang="ru-RU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учебно-вспомогательными</a:t>
            </a:r>
            <a:r>
              <a:rPr lang="ru-RU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ru-RU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административно-хозяйственными работниками Организации</a:t>
            </a:r>
            <a:r>
              <a:rPr lang="ru-RU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В </a:t>
            </a:r>
            <a:r>
              <a:rPr lang="ru-RU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реализации Программы могут также участвовать научные работники Организации. Иные работники Организации, в том числе осуществляющие финансовую и хозяйственную деятельности, охрану жизни и здоровья детей, обеспечивают реализацию Программы</a:t>
            </a:r>
            <a:r>
              <a:rPr lang="ru-RU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" indent="0"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Квалификация </a:t>
            </a:r>
            <a:r>
              <a:rPr lang="ru-RU" sz="1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</a:t>
            </a:r>
            <a:r>
              <a:rPr lang="ru-RU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учебно-вспомогательных работников </a:t>
            </a:r>
            <a:r>
              <a:rPr lang="ru-RU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"Квалификационные характеристики должностей работников </a:t>
            </a:r>
            <a:r>
              <a:rPr lang="ru-RU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образования».</a:t>
            </a: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При </a:t>
            </a:r>
            <a:r>
              <a:rPr lang="ru-RU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работе в Группах для детей с ограниченными возможностям здоровья в Организации могут быть дополнительно предусмотрены должности педагогических работников, имеющих соответствующую квалификацию для работы с данными ограничениями здоровья </a:t>
            </a:r>
            <a:r>
              <a:rPr lang="ru-RU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</a:t>
            </a:r>
            <a:r>
              <a:rPr lang="ru-RU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" indent="0">
              <a:buNone/>
            </a:pPr>
            <a:endParaRPr lang="ru-RU" sz="17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организации </a:t>
            </a:r>
            <a:r>
              <a:rPr lang="ru-RU" sz="1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инклюзивного </a:t>
            </a:r>
            <a:r>
              <a:rPr lang="ru-RU" sz="17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</a:t>
            </a:r>
            <a:r>
              <a:rPr lang="ru-RU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 у детей </a:t>
            </a:r>
            <a:r>
              <a:rPr lang="ru-RU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ограниченными возможностям здоровья к </a:t>
            </a:r>
            <a:r>
              <a:rPr lang="ru-RU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реализации Программы) </a:t>
            </a:r>
            <a:r>
              <a:rPr lang="ru-RU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могут быть привлечены дополнительные педагогические работники, имеющие соответствующую квалификацию для работы с данными ограничениями здоровья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8279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материально-техническим условиям реализации Программы включают: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требования, определяемые в соответствии с санитарно-эпидемиологическими правилами и нормативами;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требования, определяемые в соответствии с правилами пожарной безопасности;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требования к средствам обучения и воспитания в соответствии с возрастом и индивидуальными особенностями развития детей;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оснащенность помещений развивающей предметно-пространственной средой;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требования к материально-техническому обеспечению программы (учебно-методический комплект, оборудование, оснащение (предметы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45720" indent="0"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финансовым условиям реализации основной образовательной программы дошкольного </a:t>
            </a:r>
            <a:r>
              <a:rPr lang="ru-RU" sz="1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</a:t>
            </a:r>
            <a:endParaRPr lang="ru-RU" sz="14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Финансовое обеспечение государственных гарантий на получение гражданами общедоступного и бесплатного дошкольного образования за счет средств соответствующих бюджетов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бюджетной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Российской Федерации </a:t>
            </a: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Финансовые условия реализации Программы должны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обеспечивать возможность выполнения требований Стандарта к условиям реализации и структуре Программы;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обеспечивать реализацию обязательной части Программы и части, формируемой участниками образовательного процесса, учитывая вариативность индивидуальных траекторий развития детей;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отражать структуру и объем расходов, необходимых для реализации Программы, а также механизм их формирования.</a:t>
            </a:r>
          </a:p>
          <a:p>
            <a:pPr marL="45720" indent="0"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568952" cy="6264696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IV. Требования к результатам освоения основной образовательной программы дошкольного образования</a:t>
            </a:r>
          </a:p>
          <a:p>
            <a:pPr marL="45720" indent="0">
              <a:buNone/>
            </a:pPr>
            <a:endParaRPr lang="ru-RU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Стандарта к результатам освоения Программы представлены в виде </a:t>
            </a:r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целевых ориентиров дошкольного образования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marL="45720" indent="0">
              <a:buNone/>
            </a:pPr>
            <a:r>
              <a:rPr lang="ru-RU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Целевые </a:t>
            </a:r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ориентиры дошкольного образования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определяются независимо от форм реализации Программы, а также от ее характера, особенностей развития детей и Организации, реализующей Программу.</a:t>
            </a:r>
          </a:p>
          <a:p>
            <a:pPr marL="45720" indent="0">
              <a:buNone/>
            </a:pPr>
            <a:r>
              <a:rPr lang="ru-RU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Целевые </a:t>
            </a:r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ориентиры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подлежат непосредственной оценке, в том числе в виде педагогической диагностики (мониторинга), и не являются основанием для их формального сравнения с реальными достижениями детей. Они не являются основой объективной оценки соответствия установленным требованиям образовательной деятельности и подготовки </a:t>
            </a: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детей.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Освоение Программы не сопровождается проведением промежуточных аттестаций и итоговой аттестации воспитанников</a:t>
            </a:r>
          </a:p>
          <a:p>
            <a:pPr marL="45720" indent="0">
              <a:buNone/>
            </a:pPr>
            <a:endParaRPr lang="ru-RU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Настоящие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</a:t>
            </a:r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являются ориентирами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для:</a:t>
            </a:r>
          </a:p>
          <a:p>
            <a:pPr marL="45720" indent="0">
              <a:buNone/>
            </a:pP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построения образовательной политики на соответствующих уровнях с учетом целей дошкольного образования, общих для всего образовательного пространства Российской Федерации;</a:t>
            </a:r>
          </a:p>
          <a:p>
            <a:pPr marL="45720" indent="0">
              <a:buNone/>
            </a:pP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решения задач:</a:t>
            </a:r>
          </a:p>
          <a:p>
            <a:pPr marL="45720" indent="0">
              <a:buNone/>
            </a:pP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-формирования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Программы;</a:t>
            </a:r>
          </a:p>
          <a:p>
            <a:pPr marL="45720" indent="0">
              <a:buNone/>
            </a:pP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анализа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профессиональной деятельности;</a:t>
            </a:r>
          </a:p>
          <a:p>
            <a:pPr marL="45720" indent="0">
              <a:buNone/>
            </a:pP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-взаимодействия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семьями;</a:t>
            </a:r>
          </a:p>
          <a:p>
            <a:pPr marL="45720" indent="0">
              <a:buNone/>
            </a:pP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изучения характеристик образования детей в возрасте от 2 месяцев до 8 лет;</a:t>
            </a:r>
          </a:p>
          <a:p>
            <a:pPr marL="45720" indent="0">
              <a:buNone/>
            </a:pP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информирования родителей (законных представителей) и общественности относительно целей дошкольного образования, общих для всего образовательного пространства Российской Федерации.</a:t>
            </a:r>
          </a:p>
          <a:p>
            <a:pPr marL="45720" indent="0"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Настоящие требования являются ориентирами для: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построения образовательной политики на соответствующих уровнях с учетом целей дошкольного образования, общих для всего образовательного пространства Российской Федерации;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решения задач: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формирования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Программы;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профессиональной деятельности;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взаимодействия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семьями;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изучения характеристик образования детей в возрасте от 2 месяцев до 8 лет;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информирования родителей (законных представителей) и общественности относительно целей дошкольного образования, общих для всего образовательного пространства Российской Федерации.</a:t>
            </a:r>
          </a:p>
          <a:p>
            <a:pPr marL="45720" indent="0">
              <a:buNone/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Целевые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ориентиры не могут служить непосредственным основанием при решении управленческих задач, включая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-аттестацию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кадров;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-оценку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качества образования;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-оценку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-оценку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marL="45720" indent="0">
              <a:buNone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-распределение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стимулирующего фонда оплаты труда работников Организации.</a:t>
            </a:r>
          </a:p>
          <a:p>
            <a:pPr marL="45720" indent="0"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776864" cy="57606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40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45720" indent="0" algn="ctr">
              <a:buNone/>
            </a:pPr>
            <a:endParaRPr lang="ru-RU" sz="40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Ольга\Desktop\Сайт\Картинки\красивая картин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13704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183880" cy="56886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ФГОС условн</a:t>
            </a:r>
            <a:r>
              <a:rPr lang="ru-RU" sz="2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2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можно разделить на 4 модуля:</a:t>
            </a:r>
          </a:p>
          <a:p>
            <a:pPr marL="445770" indent="-400050">
              <a:buAutoNum type="romanUcPeriod"/>
            </a:pP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Общие положения</a:t>
            </a:r>
          </a:p>
          <a:p>
            <a:pPr marL="445770" indent="-400050">
              <a:buAutoNum type="romanUcPeriod"/>
            </a:pP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структуре образовательной программы дошкольного образования и ее объему</a:t>
            </a:r>
          </a:p>
          <a:p>
            <a:pPr marL="445770" indent="-400050">
              <a:buAutoNum type="romanU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условиям реализации основной образовательной программы дошкольного образования</a:t>
            </a:r>
          </a:p>
          <a:p>
            <a:pPr marL="445770" indent="-400050">
              <a:buAutoNum type="romanUcPeriod"/>
            </a:pP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результатам освоения основной образовательной программы дошкольного образования</a:t>
            </a:r>
          </a:p>
          <a:p>
            <a:pPr marL="45720" indent="0">
              <a:buNone/>
            </a:pPr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C:\Users\Ольга\Desktop\Сайт\Картинки\Шапка сай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792"/>
            <a:ext cx="2736304" cy="334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6048672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</a:t>
            </a:r>
            <a: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Общие положения</a:t>
            </a:r>
          </a:p>
          <a:p>
            <a:pPr marL="45720" indent="0">
              <a:buNone/>
            </a:pP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разработан на основе Конвенции ООН о правах ребенка, Конституции РФ, законодательства РФ и обеспечивает возможность учёта региональных, национальных, этнокультурных и других особенностей народов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РФ.</a:t>
            </a:r>
          </a:p>
          <a:p>
            <a:pPr marL="45720" indent="0">
              <a:buNone/>
            </a:pPr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 algn="ctr">
              <a:buNone/>
            </a:pP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 направлен на достижение следующих </a:t>
            </a:r>
          </a:p>
          <a:p>
            <a:pPr marL="45720" indent="0" algn="ctr">
              <a:buNone/>
            </a:pPr>
            <a: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целей:</a:t>
            </a:r>
          </a:p>
          <a:p>
            <a:pPr marL="45720" indent="0">
              <a:buNone/>
            </a:pPr>
            <a:endParaRPr lang="ru-RU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повышение социального статуса дошкольного образования;</a:t>
            </a:r>
          </a:p>
          <a:p>
            <a:pPr marL="45720" indent="0">
              <a:buNone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обеспечение государством равенства возможностей для каждого ребенка в получении качественного дошкольного образования;</a:t>
            </a:r>
          </a:p>
          <a:p>
            <a:pPr marL="45720" indent="0">
              <a:buNone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marL="45720" indent="0">
              <a:buNone/>
            </a:pP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  <a:p>
            <a:pPr marL="45720" indent="0">
              <a:buNone/>
            </a:pPr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530352"/>
            <a:ext cx="8496944" cy="59949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 решает задачи:</a:t>
            </a:r>
          </a:p>
          <a:p>
            <a:pPr marL="45720" indent="0"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45720" indent="0"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обеспечения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45720" indent="0"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обеспечения преемственности целей, задач и содержания образования, реализуемых в рамках образовательных программ различных уровней (далее - преемственность основных образовательных программ дошкольного и начального общего образования);</a:t>
            </a:r>
          </a:p>
          <a:p>
            <a:pPr marL="45720" indent="0"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pPr marL="45720" indent="0"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marL="45720" indent="0"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6) 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2920" y="530352"/>
            <a:ext cx="8183880" cy="51846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1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7) 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8) 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9)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 является основой для: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разработки Программы;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разработки вариативных примерных образовательных программ дошкольного образования (далее - примерные программы);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разработки нормативов финансового обеспечения реализации Программы и нормативных затрат на оказание государственной (муниципальной) услуги в сфере дошкольного образования;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объективной оценки соответствия образовательной деятельности Организации требованиям Стандарта;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формирования содержания профессионального образования и дополнительного профессионального образования педагогических работников, а также проведения их аттестации;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оказания помощи родителям (законным представителям) в воспитании детей, охране и укреплении их физического и психического здоровья, в развитии индивидуальных способностей и необходимой коррекции нарушений их развития.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363272" cy="61926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структуре образовательной программы дошкольного образования и ее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объему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Программа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разрабатывается и утверждается Организацией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самостоятельно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соответствии с настоящим Стандартом и с учетом Примерных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программ.</a:t>
            </a: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Структурные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подразделения в одной Организации (далее - Группы) могут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реализовывать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разные Программы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" indent="0">
              <a:buNone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При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разработке Программы Организация определяет продолжительность пребывания детей в Организации, режим работы Организации в соответствии с объемом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разной продолжительностью пребывания детей в течение суток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том числе Групп кратковременного пребывания детей, 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полного и продленного дня, 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круглосуточного пребывания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 детей разного возраста от двух месяцев до восьми лет, 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том числе разновозрастных Групп.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136904" cy="6120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Содержание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 должно обеспечивать развитие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личности в </a:t>
            </a:r>
            <a:r>
              <a:rPr lang="ru-RU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следующих  образовательных областях (их 5)</a:t>
            </a:r>
            <a:r>
              <a:rPr lang="ru-RU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16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социально-коммуникативное развитие;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познавательное развитие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речевое развитие;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художественно-эстетическое развитие;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физическое развитие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" indent="0">
              <a:buNone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Конкретное содержание вышеуказанных образовательных областей зависит от возраста детей и может реализовываться в различных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видах деятельности (общении, игре, познавательно-исследовательской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деятельности).</a:t>
            </a:r>
          </a:p>
          <a:p>
            <a:pPr marL="45720" indent="0"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 Программы должно отражать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следующие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аспекты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предметно-пространственная развивающая образовательная среда;</a:t>
            </a:r>
          </a:p>
          <a:p>
            <a:pPr marL="45720" indent="0"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характер взаимодействия со взрослыми;</a:t>
            </a:r>
          </a:p>
          <a:p>
            <a:pPr marL="45720" indent="0"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характер взаимодействия с другими детьми;</a:t>
            </a:r>
          </a:p>
          <a:p>
            <a:pPr marL="45720" indent="0"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система отношений ребенка к миру, к другим людям, к себе самому.</a:t>
            </a:r>
          </a:p>
          <a:p>
            <a:pPr marL="45720" indent="0" algn="r">
              <a:buNone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08912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 состоит из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частей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buNone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Обязательной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(предполагает комплексность подхода,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обеспечивая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детей во всех пяти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взаимодополняющих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образовательных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областях) и</a:t>
            </a:r>
          </a:p>
          <a:p>
            <a:pPr>
              <a:buNone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Формируемой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(выбранные и/или разработанные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самостоятельно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участниками образовательных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отношений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Программы, направленные на развитие детей в одной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нескольких образовательных областях, видах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деятельности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и/или культурных практиках (далее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парциальные образовательные программы), методики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формы организации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образовательной работы).</a:t>
            </a:r>
          </a:p>
          <a:p>
            <a:pPr>
              <a:buNone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Объем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обязательной части Программы рекомендуется не менее 60% от ее общего объема; 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части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формируемой участниками образовательных отношений, не более 40%.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342</TotalTime>
  <Words>2915</Words>
  <Application>Microsoft Office PowerPoint</Application>
  <PresentationFormat>Экран (4:3)</PresentationFormat>
  <Paragraphs>233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Vika</dc:creator>
  <cp:lastModifiedBy>Ольга Корецкая</cp:lastModifiedBy>
  <cp:revision>35</cp:revision>
  <dcterms:created xsi:type="dcterms:W3CDTF">2013-08-13T15:19:17Z</dcterms:created>
  <dcterms:modified xsi:type="dcterms:W3CDTF">2014-02-04T23:40:17Z</dcterms:modified>
</cp:coreProperties>
</file>