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3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2/11/2014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57201"/>
            <a:ext cx="7772400" cy="1219199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Народное творчество</a:t>
            </a:r>
            <a:endParaRPr lang="ru-RU" sz="4800" dirty="0"/>
          </a:p>
        </p:txBody>
      </p:sp>
      <p:pic>
        <p:nvPicPr>
          <p:cNvPr id="1027" name="Picture 3" descr="D:\мамины работы\картинки 11\дымка\Дымковская игрушка.files\1a433a3b4b-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1828800"/>
            <a:ext cx="1821976" cy="2094379"/>
          </a:xfrm>
          <a:prstGeom prst="rect">
            <a:avLst/>
          </a:prstGeom>
          <a:noFill/>
        </p:spPr>
      </p:pic>
      <p:pic>
        <p:nvPicPr>
          <p:cNvPr id="1031" name="Picture 7" descr="D:\мамины работы\картинки 11\дымка\Дымковская игрушка.files\dymka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4114800"/>
            <a:ext cx="1828800" cy="2303274"/>
          </a:xfrm>
          <a:prstGeom prst="rect">
            <a:avLst/>
          </a:prstGeom>
          <a:noFill/>
        </p:spPr>
      </p:pic>
      <p:pic>
        <p:nvPicPr>
          <p:cNvPr id="1032" name="Picture 8" descr="D:\мамины работы\картинки 11\дымка\Интегрированный урок ИЗО и ИВТ Дымковская игрушка  Фестиваль «Открытый урок».files\ris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1447800"/>
            <a:ext cx="1385497" cy="2286779"/>
          </a:xfrm>
          <a:prstGeom prst="rect">
            <a:avLst/>
          </a:prstGeom>
          <a:noFill/>
        </p:spPr>
      </p:pic>
      <p:pic>
        <p:nvPicPr>
          <p:cNvPr id="1026" name="Picture 2" descr="D:\мамины работы\картинки 11\дымка\Глиняная игрушка.files\olen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00600" y="4038600"/>
            <a:ext cx="1889379" cy="21717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9600" y="1981200"/>
            <a:ext cx="4800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Bookman Old Style" pitchFamily="18" charset="0"/>
              </a:rPr>
              <a:t>Автор: </a:t>
            </a:r>
            <a:r>
              <a:rPr lang="ru-RU" b="1" dirty="0" err="1" smtClean="0">
                <a:latin typeface="Bookman Old Style" pitchFamily="18" charset="0"/>
              </a:rPr>
              <a:t>Желязкова</a:t>
            </a:r>
            <a:r>
              <a:rPr lang="ru-RU" b="1" dirty="0" smtClean="0">
                <a:latin typeface="Bookman Old Style" pitchFamily="18" charset="0"/>
              </a:rPr>
              <a:t> Людмила Анатольевна</a:t>
            </a:r>
            <a:r>
              <a:rPr lang="ru-RU" dirty="0" smtClean="0">
                <a:latin typeface="Bookman Old Style" pitchFamily="18" charset="0"/>
              </a:rPr>
              <a:t>, </a:t>
            </a:r>
          </a:p>
          <a:p>
            <a:r>
              <a:rPr lang="ru-RU" dirty="0" smtClean="0">
                <a:latin typeface="Bookman Old Style" pitchFamily="18" charset="0"/>
              </a:rPr>
              <a:t>воспитатель 1-й квалификационной категории МБДОУ «ДСОВ «</a:t>
            </a:r>
            <a:r>
              <a:rPr lang="ru-RU" dirty="0" err="1" smtClean="0">
                <a:latin typeface="Bookman Old Style" pitchFamily="18" charset="0"/>
              </a:rPr>
              <a:t>Семицветик</a:t>
            </a:r>
            <a:r>
              <a:rPr lang="ru-RU" dirty="0" smtClean="0">
                <a:latin typeface="Bookman Old Style" pitchFamily="18" charset="0"/>
              </a:rPr>
              <a:t>»</a:t>
            </a:r>
          </a:p>
          <a:p>
            <a:r>
              <a:rPr lang="ru-RU" dirty="0" smtClean="0">
                <a:latin typeface="Bookman Old Style" pitchFamily="18" charset="0"/>
              </a:rPr>
              <a:t>п.г.т. </a:t>
            </a:r>
            <a:r>
              <a:rPr lang="ru-RU" dirty="0" err="1" smtClean="0">
                <a:latin typeface="Bookman Old Style" pitchFamily="18" charset="0"/>
              </a:rPr>
              <a:t>Андра</a:t>
            </a:r>
            <a:endParaRPr lang="ru-RU" dirty="0" smtClean="0">
              <a:latin typeface="Bookman Old Style" pitchFamily="18" charset="0"/>
            </a:endParaRPr>
          </a:p>
          <a:p>
            <a:r>
              <a:rPr lang="ru-RU" dirty="0" smtClean="0">
                <a:latin typeface="Bookman Old Style" pitchFamily="18" charset="0"/>
              </a:rPr>
              <a:t>Октябрьский район, </a:t>
            </a:r>
            <a:r>
              <a:rPr lang="ru-RU" dirty="0" err="1" smtClean="0">
                <a:latin typeface="Bookman Old Style" pitchFamily="18" charset="0"/>
              </a:rPr>
              <a:t>ХМАО-Югра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5801" y="1752600"/>
            <a:ext cx="7620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Петушок, петушок …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050" name="Picture 2" descr="D:\мамины работы\картинки 11\дымка\0_5113_b996df2_-1-L.jpg"/>
          <p:cNvPicPr>
            <a:picLocks noChangeAspect="1" noChangeArrowheads="1"/>
          </p:cNvPicPr>
          <p:nvPr/>
        </p:nvPicPr>
        <p:blipFill>
          <a:blip r:embed="rId2" cstate="print"/>
          <a:srcRect l="11289" t="6350" r="1222" b="13217"/>
          <a:stretch>
            <a:fillRect/>
          </a:stretch>
        </p:blipFill>
        <p:spPr bwMode="auto">
          <a:xfrm>
            <a:off x="2667000" y="2743200"/>
            <a:ext cx="3429000" cy="35814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1953334" y="381000"/>
            <a:ext cx="523733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Потешки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0600" y="381000"/>
            <a:ext cx="7239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 ,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сорока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…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074" name="Picture 2" descr="D:\мамины работы\картинки 11\дымка\Дымковская игрушка.files\dym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905000"/>
            <a:ext cx="4648200" cy="4419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50">
            <a:alpha val="6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57200" y="533400"/>
            <a:ext cx="8153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Ладушки, ладушки …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4099" name="Picture 3" descr="D:\мамины работы\картинки 11\дымка\Народные промыслы.files\dymka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5563" y="1600200"/>
            <a:ext cx="3952875" cy="4572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030A0">
            <a:alpha val="5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амины работы\мама\люде\1289609691_zajk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581400"/>
            <a:ext cx="3799867" cy="2857500"/>
          </a:xfrm>
          <a:prstGeom prst="rect">
            <a:avLst/>
          </a:prstGeom>
          <a:noFill/>
        </p:spPr>
      </p:pic>
      <p:pic>
        <p:nvPicPr>
          <p:cNvPr id="5123" name="Picture 3" descr="D:\мамины работы\мама\люде\zayushkina_izbushka.jpg"/>
          <p:cNvPicPr>
            <a:picLocks noChangeAspect="1" noChangeArrowheads="1"/>
          </p:cNvPicPr>
          <p:nvPr/>
        </p:nvPicPr>
        <p:blipFill>
          <a:blip r:embed="rId3" cstate="print"/>
          <a:srcRect t="29283" r="-286" b="8566"/>
          <a:stretch>
            <a:fillRect/>
          </a:stretch>
        </p:blipFill>
        <p:spPr bwMode="auto">
          <a:xfrm>
            <a:off x="4876800" y="3505200"/>
            <a:ext cx="3800475" cy="2971800"/>
          </a:xfrm>
          <a:prstGeom prst="rect">
            <a:avLst/>
          </a:prstGeom>
          <a:noFill/>
        </p:spPr>
      </p:pic>
      <p:pic>
        <p:nvPicPr>
          <p:cNvPr id="5124" name="Picture 4" descr="D:\мамины работы\мама\люде\заюш.jpg"/>
          <p:cNvPicPr>
            <a:picLocks noChangeAspect="1" noChangeArrowheads="1"/>
          </p:cNvPicPr>
          <p:nvPr/>
        </p:nvPicPr>
        <p:blipFill>
          <a:blip r:embed="rId4" cstate="print"/>
          <a:srcRect b="11111"/>
          <a:stretch>
            <a:fillRect/>
          </a:stretch>
        </p:blipFill>
        <p:spPr bwMode="auto">
          <a:xfrm>
            <a:off x="2438400" y="381000"/>
            <a:ext cx="4343400" cy="27432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100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0" decel="100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FF">
            <a:alpha val="5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амины работы\мама\люде\1319362244_dva.zhadnyh.medvezhonka.0-08-28.4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3725309" cy="2790825"/>
          </a:xfrm>
          <a:prstGeom prst="rect">
            <a:avLst/>
          </a:prstGeom>
          <a:noFill/>
        </p:spPr>
      </p:pic>
      <p:pic>
        <p:nvPicPr>
          <p:cNvPr id="6147" name="Picture 3" descr="D:\мамины работы\мама\люде\dva.zhadnyh.medvezhonka.0-07-59.37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457200"/>
            <a:ext cx="3962400" cy="2971800"/>
          </a:xfrm>
          <a:prstGeom prst="rect">
            <a:avLst/>
          </a:prstGeom>
          <a:noFill/>
        </p:spPr>
      </p:pic>
      <p:pic>
        <p:nvPicPr>
          <p:cNvPr id="6148" name="Picture 4" descr="D:\мамины работы\мама\люде\два жадин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657600"/>
            <a:ext cx="3733800" cy="2748492"/>
          </a:xfrm>
          <a:prstGeom prst="rect">
            <a:avLst/>
          </a:prstGeom>
          <a:noFill/>
        </p:spPr>
      </p:pic>
      <p:pic>
        <p:nvPicPr>
          <p:cNvPr id="6149" name="Picture 5" descr="D:\мамины работы\мама\люде\два медвежен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3000" y="3752850"/>
            <a:ext cx="3683000" cy="27622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4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амины работы\мама\люде\гуси-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3200400" cy="2438400"/>
          </a:xfrm>
          <a:prstGeom prst="rect">
            <a:avLst/>
          </a:prstGeom>
          <a:noFill/>
        </p:spPr>
      </p:pic>
      <p:pic>
        <p:nvPicPr>
          <p:cNvPr id="7171" name="Picture 3" descr="D:\мамины работы\мама\люде\гуси-лебед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533400"/>
            <a:ext cx="3786909" cy="2733675"/>
          </a:xfrm>
          <a:prstGeom prst="rect">
            <a:avLst/>
          </a:prstGeom>
          <a:noFill/>
        </p:spPr>
      </p:pic>
      <p:pic>
        <p:nvPicPr>
          <p:cNvPr id="7172" name="Picture 4" descr="D:\мамины работы\мама\люде\гуси-лебеди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05200"/>
            <a:ext cx="3409950" cy="254129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>
            <a:alpha val="56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 descr="D:\мамины работы\мама\люде\тее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57200"/>
            <a:ext cx="2952750" cy="2819400"/>
          </a:xfrm>
          <a:prstGeom prst="rect">
            <a:avLst/>
          </a:prstGeom>
          <a:noFill/>
        </p:spPr>
      </p:pic>
      <p:pic>
        <p:nvPicPr>
          <p:cNvPr id="8196" name="Picture 4" descr="D:\мамины работы\мама\люде\теремок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81000"/>
            <a:ext cx="3810000" cy="2667000"/>
          </a:xfrm>
          <a:prstGeom prst="rect">
            <a:avLst/>
          </a:prstGeom>
          <a:noFill/>
        </p:spPr>
      </p:pic>
      <p:pic>
        <p:nvPicPr>
          <p:cNvPr id="8197" name="Picture 5" descr="D:\мамины работы\мама\люде\ерем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95600" y="3456432"/>
            <a:ext cx="3972894" cy="312534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81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24000" y="1524000"/>
            <a:ext cx="6629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Благодарю</a:t>
            </a:r>
          </a:p>
          <a:p>
            <a:pPr algn="ctr"/>
            <a:r>
              <a:rPr lang="ru-RU" sz="7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внимание!</a:t>
            </a:r>
            <a:endParaRPr lang="ru-RU" sz="7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42</Words>
  <Application>Microsoft Office PowerPoint</Application>
  <PresentationFormat>Экран (4:3)</PresentationFormat>
  <Paragraphs>11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Народное творчество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Народное творчество</dc:title>
  <cp:lastModifiedBy>Виктория</cp:lastModifiedBy>
  <cp:revision>10</cp:revision>
  <dcterms:modified xsi:type="dcterms:W3CDTF">2014-02-11T16:58:36Z</dcterms:modified>
</cp:coreProperties>
</file>