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2" r:id="rId3"/>
    <p:sldId id="261" r:id="rId4"/>
    <p:sldId id="273" r:id="rId5"/>
    <p:sldId id="276" r:id="rId6"/>
    <p:sldId id="277" r:id="rId7"/>
    <p:sldId id="278" r:id="rId8"/>
    <p:sldId id="280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29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60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22" autoAdjust="0"/>
    <p:restoredTop sz="94660"/>
  </p:normalViewPr>
  <p:slideViewPr>
    <p:cSldViewPr>
      <p:cViewPr>
        <p:scale>
          <a:sx n="55" d="100"/>
          <a:sy n="55" d="100"/>
        </p:scale>
        <p:origin x="-1548" y="-1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4;&#1086;\&#1085;&#1072;&#1076;&#1086;.mp3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Masleni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7996"/>
          </a:xfrm>
        </p:spPr>
      </p:pic>
      <p:sp>
        <p:nvSpPr>
          <p:cNvPr id="5" name="TextBox 4"/>
          <p:cNvSpPr txBox="1"/>
          <p:nvPr/>
        </p:nvSpPr>
        <p:spPr>
          <a:xfrm>
            <a:off x="0" y="0"/>
            <a:ext cx="457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Выполнила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музыкальный руководитель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 МДОУ №63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  <a:latin typeface="Calibri" pitchFamily="34" charset="0"/>
              </a:rPr>
              <a:t>Манинцева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</a:rPr>
              <a:t> Я.М.</a:t>
            </a:r>
            <a:endParaRPr lang="ru-RU" sz="24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rtlib_gallery-7683-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2779" y="0"/>
            <a:ext cx="9347307" cy="7638659"/>
          </a:xfrm>
        </p:spPr>
      </p:pic>
    </p:spTree>
  </p:cSld>
  <p:clrMapOvr>
    <a:masterClrMapping/>
  </p:clrMapOvr>
  <p:transition spd="slow" advTm="6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903_1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820472" cy="6287737"/>
          </a:xfrm>
        </p:spPr>
      </p:pic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0338_621ae77b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8168779" cy="6453336"/>
          </a:xfrm>
        </p:spPr>
      </p:pic>
    </p:spTree>
  </p:cSld>
  <p:clrMapOvr>
    <a:masterClrMapping/>
  </p:clrMapOvr>
  <p:transition spd="slow" advTm="7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84063953_s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0648"/>
            <a:ext cx="7127762" cy="6332391"/>
          </a:xfrm>
        </p:spPr>
      </p:pic>
    </p:spTree>
  </p:cSld>
  <p:clrMapOvr>
    <a:masterClrMapping/>
  </p:clrMapOvr>
  <p:transition spd="slow" advTm="6000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одержимое 13" descr="1714176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476672"/>
            <a:ext cx="8464977" cy="5976664"/>
          </a:xfrm>
        </p:spPr>
      </p:pic>
    </p:spTree>
  </p:cSld>
  <p:clrMapOvr>
    <a:masterClrMapping/>
  </p:clrMapOvr>
  <p:transition spd="slow" advTm="7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2651041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19" y="404664"/>
            <a:ext cx="8534127" cy="6048672"/>
          </a:xfrm>
        </p:spPr>
      </p:pic>
    </p:spTree>
  </p:cSld>
  <p:clrMapOvr>
    <a:masterClrMapping/>
  </p:clrMapOvr>
  <p:transition spd="slow" advTm="6000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900_1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655041" cy="6405492"/>
          </a:xfrm>
        </p:spPr>
      </p:pic>
    </p:spTree>
  </p:cSld>
  <p:clrMapOvr>
    <a:masterClrMapping/>
  </p:clrMapOvr>
  <p:transition spd="slow" advTm="7000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eff96f97784682f9411ed4fd9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669987" cy="5962434"/>
          </a:xfrm>
        </p:spPr>
      </p:pic>
    </p:spTree>
  </p:cSld>
  <p:clrMapOvr>
    <a:masterClrMapping/>
  </p:clrMapOvr>
  <p:transition spd="slow" advTm="6000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_338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8064896" cy="6478800"/>
          </a:xfrm>
        </p:spPr>
      </p:pic>
    </p:spTree>
  </p:cSld>
  <p:clrMapOvr>
    <a:masterClrMapping/>
  </p:clrMapOvr>
  <p:transition spd="slow" advTm="6000"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94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725" y="563491"/>
            <a:ext cx="8388747" cy="5985312"/>
          </a:xfrm>
        </p:spPr>
      </p:pic>
    </p:spTree>
  </p:cSld>
  <p:clrMapOvr>
    <a:masterClrMapping/>
  </p:clrMapOvr>
  <p:transition spd="slow" advTm="6000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над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НАЧ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88640" y="141480"/>
            <a:ext cx="8766720" cy="6575040"/>
          </a:xfrm>
        </p:spPr>
      </p:pic>
    </p:spTree>
  </p:cSld>
  <p:clrMapOvr>
    <a:masterClrMapping/>
  </p:clrMapOvr>
  <p:transition spd="slow" advClick="0" advTm="6000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d074_342b7c71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856507" cy="6381328"/>
          </a:xfrm>
        </p:spPr>
      </p:pic>
    </p:spTree>
  </p:cSld>
  <p:clrMapOvr>
    <a:masterClrMapping/>
  </p:clrMapOvr>
  <p:transition spd="slow" advTm="5000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9812c90bf4e9f3ff65c4ca80197e46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14127"/>
            <a:ext cx="7560840" cy="6555249"/>
          </a:xfrm>
        </p:spPr>
      </p:pic>
    </p:spTree>
  </p:cSld>
  <p:clrMapOvr>
    <a:masterClrMapping/>
  </p:clrMapOvr>
  <p:transition spd="slow" advTm="7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1"/>
            <a:ext cx="8572500" cy="64293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ДОМ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962" y="249471"/>
            <a:ext cx="8764526" cy="6485750"/>
          </a:xfrm>
        </p:spPr>
      </p:pic>
    </p:spTree>
  </p:cSld>
  <p:clrMapOvr>
    <a:masterClrMapping/>
  </p:clrMapOvr>
  <p:transition spd="slow" advTm="6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eaba242b96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864033" cy="6151875"/>
          </a:xfrm>
        </p:spPr>
      </p:pic>
    </p:spTree>
  </p:cSld>
  <p:clrMapOvr>
    <a:masterClrMapping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5654592_kustod_255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604448" cy="6068700"/>
          </a:xfrm>
        </p:spPr>
      </p:pic>
    </p:spTree>
  </p:cSld>
  <p:clrMapOvr>
    <a:masterClrMapping/>
  </p:clrMapOvr>
  <p:transition spd="slow" advTm="7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-905_1~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48464" cy="6612910"/>
          </a:xfrm>
        </p:spPr>
      </p:pic>
    </p:spTree>
  </p:cSld>
  <p:clrMapOvr>
    <a:masterClrMapping/>
  </p:clrMapOvr>
  <p:transition spd="slow" advTm="6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740475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610558" cy="5472608"/>
          </a:xfrm>
        </p:spPr>
      </p:pic>
    </p:spTree>
  </p:cSld>
  <p:clrMapOvr>
    <a:masterClrMapping/>
  </p:clrMapOvr>
  <p:transition spd="slow" advTm="7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d05c_cef2b1ec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8533456" cy="6251703"/>
          </a:xfrm>
        </p:spPr>
      </p:pic>
    </p:spTree>
  </p:cSld>
  <p:clrMapOvr>
    <a:masterClrMapping/>
  </p:clrMapOvr>
  <p:transition spd="slow" advTm="7000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10</Words>
  <Application>Microsoft Office PowerPoint</Application>
  <PresentationFormat>Экран (4:3)</PresentationFormat>
  <Paragraphs>4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Anna</cp:lastModifiedBy>
  <cp:revision>37</cp:revision>
  <dcterms:created xsi:type="dcterms:W3CDTF">2013-05-14T10:22:00Z</dcterms:created>
  <dcterms:modified xsi:type="dcterms:W3CDTF">2013-05-29T12:00:34Z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3235544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D5.0.8</vt:lpwstr>
  </property>
</Properties>
</file>