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69" r:id="rId3"/>
    <p:sldId id="270" r:id="rId4"/>
    <p:sldId id="258" r:id="rId5"/>
    <p:sldId id="273" r:id="rId6"/>
    <p:sldId id="272" r:id="rId7"/>
    <p:sldId id="271" r:id="rId8"/>
    <p:sldId id="27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8" autoAdjust="0"/>
    <p:restoredTop sz="94717" autoAdjust="0"/>
  </p:normalViewPr>
  <p:slideViewPr>
    <p:cSldViewPr>
      <p:cViewPr varScale="1">
        <p:scale>
          <a:sx n="52" d="100"/>
          <a:sy n="52" d="100"/>
        </p:scale>
        <p:origin x="-1253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63C69-E55A-494A-9AC9-FDA95B20C506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9BDCB-95DF-4D37-B3C4-D04027F8A6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741613" y="1828800"/>
            <a:ext cx="5484812" cy="3886200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331472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личности  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воспитателя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38576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lt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818934"/>
            <a:ext cx="4608512" cy="368485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620688"/>
            <a:ext cx="5940441" cy="5737270"/>
          </a:xfrm>
        </p:spPr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воспитании все должно основываться на личности воспитателя, потому что воспитательная сила изливается только из живого источника человеческой личности» </a:t>
            </a: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K. Д. Ушинский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user\Desktop\ushinskiy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01164"/>
            <a:ext cx="2448272" cy="325217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Личностные качества</a:t>
            </a:r>
            <a:endParaRPr lang="ru-RU" dirty="0"/>
          </a:p>
        </p:txBody>
      </p:sp>
      <p:pic>
        <p:nvPicPr>
          <p:cNvPr id="4" name="Picture 4" descr="j029515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149080"/>
            <a:ext cx="2448272" cy="2042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1484784"/>
            <a:ext cx="5886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ТЕРПЕЛИВЫЙ</a:t>
            </a:r>
          </a:p>
          <a:p>
            <a:pPr>
              <a:buFont typeface="Wingdings" pitchFamily="2" charset="2"/>
              <a:buChar char="Ø"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ВЫСОКО НРАВСТВЕННЫЙ ЧЕЛОВЕК</a:t>
            </a:r>
          </a:p>
          <a:p>
            <a:pPr>
              <a:buFont typeface="Wingdings" pitchFamily="2" charset="2"/>
              <a:buChar char="Ø"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ЖИЗНЕРАДОСТНОСТЬ</a:t>
            </a:r>
          </a:p>
          <a:p>
            <a:pPr>
              <a:buFont typeface="Wingdings" pitchFamily="2" charset="2"/>
              <a:buChar char="Ø"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ЛЮБОВЬ К ДЕТЯМ</a:t>
            </a:r>
          </a:p>
          <a:p>
            <a:pPr>
              <a:buFont typeface="Wingdings" pitchFamily="2" charset="2"/>
              <a:buChar char="Ø"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ИНТЕЛЕГЕНТНЫЙ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404664"/>
            <a:ext cx="5958681" cy="46805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200" dirty="0" smtClean="0"/>
              <a:t>Воспитательная позиция должна быть деликатной, незаметной, возможно даже скрытой от воспитанника. Воспитательный процесс можно назвать искусством, в котором выражается своеобразие личности воспитателя, его индивидуальности, характера, его</a:t>
            </a:r>
          </a:p>
          <a:p>
            <a:pPr>
              <a:buNone/>
            </a:pPr>
            <a:r>
              <a:rPr lang="ru-RU" sz="3200" dirty="0" smtClean="0"/>
              <a:t> отношения</a:t>
            </a:r>
          </a:p>
          <a:p>
            <a:pPr>
              <a:buNone/>
            </a:pPr>
            <a:r>
              <a:rPr lang="ru-RU" sz="3200" dirty="0" smtClean="0"/>
              <a:t> к воспитанникам.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j0284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26174"/>
            <a:ext cx="1835151" cy="2420471"/>
          </a:xfrm>
          <a:prstGeom prst="rect">
            <a:avLst/>
          </a:prstGeom>
          <a:noFill/>
        </p:spPr>
      </p:pic>
      <p:pic>
        <p:nvPicPr>
          <p:cNvPr id="2050" name="Picture 2" descr="C:\Users\user\Desktop\Новая папка\DSC_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01008"/>
            <a:ext cx="3723819" cy="309634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Новая папка\DSC_0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1196"/>
            <a:ext cx="8215370" cy="6159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Новая папка\DSC_0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6347">
            <a:off x="570489" y="496822"/>
            <a:ext cx="7870950" cy="5864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795918236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642918"/>
            <a:ext cx="7715304" cy="557216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Новая папка\DSC_0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7786742" cy="5929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86808" cy="5929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FontTx/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  <a:p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?id=24401137&amp;tov=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622008"/>
            <a:ext cx="5000660" cy="335122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с коринфскими колоннами">
  <a:themeElements>
    <a:clrScheme name="Шаблон оформления с коринфскими колоннам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с коринфскими колоннами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с коринфскими колоннам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Диплом</Template>
  <TotalTime>378</TotalTime>
  <Words>84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Шаблон оформления с коринфскими колоннами</vt:lpstr>
      <vt:lpstr>Требования к личности   воспитателя</vt:lpstr>
      <vt:lpstr>Слайд 2</vt:lpstr>
      <vt:lpstr>Личностные качества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личностных качеств руководителя ДОУ на организацию управленческой деятельности</dc:title>
  <dc:creator>Гузеля</dc:creator>
  <cp:lastModifiedBy>Гузеля</cp:lastModifiedBy>
  <cp:revision>37</cp:revision>
  <dcterms:created xsi:type="dcterms:W3CDTF">2013-05-29T07:47:34Z</dcterms:created>
  <dcterms:modified xsi:type="dcterms:W3CDTF">2013-11-14T20:16:08Z</dcterms:modified>
</cp:coreProperties>
</file>