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36" r:id="rId2"/>
    <p:sldId id="256" r:id="rId3"/>
    <p:sldId id="305" r:id="rId4"/>
    <p:sldId id="339" r:id="rId5"/>
    <p:sldId id="324" r:id="rId6"/>
    <p:sldId id="325" r:id="rId7"/>
    <p:sldId id="327" r:id="rId8"/>
    <p:sldId id="330" r:id="rId9"/>
    <p:sldId id="334" r:id="rId10"/>
    <p:sldId id="335" r:id="rId11"/>
    <p:sldId id="331" r:id="rId12"/>
    <p:sldId id="332" r:id="rId13"/>
    <p:sldId id="333" r:id="rId14"/>
    <p:sldId id="337" r:id="rId15"/>
    <p:sldId id="329" r:id="rId16"/>
    <p:sldId id="338" r:id="rId17"/>
    <p:sldId id="34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9B3"/>
    <a:srgbClr val="FFE94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B0F0"/>
                </a:solidFill>
              </a:rPr>
              <a:t>Актуализация знаний  Работа с числовым</a:t>
            </a:r>
            <a:r>
              <a:rPr lang="ru-RU" baseline="0" dirty="0" smtClean="0">
                <a:solidFill>
                  <a:srgbClr val="00B0F0"/>
                </a:solidFill>
              </a:rPr>
              <a:t> рядом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" TargetMode="External"/><Relationship Id="rId2" Type="http://schemas.openxmlformats.org/officeDocument/2006/relationships/hyperlink" Target="http://www.zavuch.info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143932" cy="70486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математики в 1 «В» классе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428596" y="2928934"/>
            <a:ext cx="8429684" cy="17526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: «Число пять. Цифра 5»</a:t>
            </a:r>
          </a:p>
          <a:p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3636" y="5929330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Терещенко Л. Е.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42910" y="171448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167837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65439" y="167797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22012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22012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22012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22012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Дуга 49"/>
          <p:cNvSpPr/>
          <p:nvPr/>
        </p:nvSpPr>
        <p:spPr>
          <a:xfrm rot="2412072" flipH="1">
            <a:off x="5852190" y="1109030"/>
            <a:ext cx="2537141" cy="2381528"/>
          </a:xfrm>
          <a:prstGeom prst="arc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6143636" y="1571612"/>
            <a:ext cx="214314" cy="214314"/>
          </a:xfrm>
          <a:prstGeom prst="flowChartConnector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29454" y="61976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71538" y="328612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5 - 1 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14546" y="3286124"/>
            <a:ext cx="571504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14546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7715272" y="1571612"/>
            <a:ext cx="214314" cy="214314"/>
          </a:xfrm>
          <a:prstGeom prst="flowChartConnector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8728" y="478632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Влево - минус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4535487" y="167797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43834" y="22145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42844" y="46700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четыре равенства можно записать к рисунку ?</a:t>
            </a:r>
          </a:p>
        </p:txBody>
      </p:sp>
      <p:grpSp>
        <p:nvGrpSpPr>
          <p:cNvPr id="12" name="Группа 105"/>
          <p:cNvGrpSpPr/>
          <p:nvPr/>
        </p:nvGrpSpPr>
        <p:grpSpPr>
          <a:xfrm>
            <a:off x="857224" y="2143116"/>
            <a:ext cx="2143140" cy="1071570"/>
            <a:chOff x="428596" y="2428868"/>
            <a:chExt cx="2286016" cy="1214446"/>
          </a:xfrm>
        </p:grpSpPr>
        <p:grpSp>
          <p:nvGrpSpPr>
            <p:cNvPr id="13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24" name="Прямоугольник 123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95"/>
          <p:cNvGrpSpPr/>
          <p:nvPr/>
        </p:nvGrpSpPr>
        <p:grpSpPr>
          <a:xfrm>
            <a:off x="3000364" y="2428868"/>
            <a:ext cx="736704" cy="642942"/>
            <a:chOff x="1928794" y="2143116"/>
            <a:chExt cx="1571636" cy="1214446"/>
          </a:xfrm>
        </p:grpSpPr>
        <p:sp>
          <p:nvSpPr>
            <p:cNvPr id="128" name="Прямоугольник 12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4192486" y="242886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34" name="Прямоугольник 13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36"/>
          <p:cNvGrpSpPr/>
          <p:nvPr/>
        </p:nvGrpSpPr>
        <p:grpSpPr>
          <a:xfrm>
            <a:off x="3737068" y="2714620"/>
            <a:ext cx="455418" cy="143670"/>
            <a:chOff x="3737068" y="2714620"/>
            <a:chExt cx="455418" cy="143670"/>
          </a:xfrm>
        </p:grpSpPr>
        <p:cxnSp>
          <p:nvCxnSpPr>
            <p:cNvPr id="138" name="Прямая соединительная линия 13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95"/>
          <p:cNvGrpSpPr/>
          <p:nvPr/>
        </p:nvGrpSpPr>
        <p:grpSpPr>
          <a:xfrm>
            <a:off x="5357818" y="242886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27" name="Прямоугольник 12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138"/>
          <p:cNvGrpSpPr/>
          <p:nvPr/>
        </p:nvGrpSpPr>
        <p:grpSpPr>
          <a:xfrm>
            <a:off x="4929190" y="2714620"/>
            <a:ext cx="455418" cy="143670"/>
            <a:chOff x="3737068" y="2714620"/>
            <a:chExt cx="455418" cy="143670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95"/>
          <p:cNvGrpSpPr/>
          <p:nvPr/>
        </p:nvGrpSpPr>
        <p:grpSpPr>
          <a:xfrm>
            <a:off x="6549940" y="242886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13" name="Прямоугольник 11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138"/>
          <p:cNvGrpSpPr/>
          <p:nvPr/>
        </p:nvGrpSpPr>
        <p:grpSpPr>
          <a:xfrm>
            <a:off x="6116846" y="2713826"/>
            <a:ext cx="455418" cy="143670"/>
            <a:chOff x="3737068" y="2714620"/>
            <a:chExt cx="455418" cy="143670"/>
          </a:xfrm>
        </p:grpSpPr>
        <p:cxnSp>
          <p:nvCxnSpPr>
            <p:cNvPr id="121" name="Прямая соединительная линия 12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Box 119"/>
          <p:cNvSpPr txBox="1"/>
          <p:nvPr/>
        </p:nvSpPr>
        <p:spPr>
          <a:xfrm>
            <a:off x="785786" y="3714752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+ 4 = 5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5"/>
          <p:cNvGrpSpPr/>
          <p:nvPr/>
        </p:nvGrpSpPr>
        <p:grpSpPr>
          <a:xfrm>
            <a:off x="857224" y="2143116"/>
            <a:ext cx="2143140" cy="1071570"/>
            <a:chOff x="428596" y="2428868"/>
            <a:chExt cx="2286016" cy="1214446"/>
          </a:xfrm>
        </p:grpSpPr>
        <p:grpSp>
          <p:nvGrpSpPr>
            <p:cNvPr id="3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24" name="Прямоугольник 123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95"/>
          <p:cNvGrpSpPr/>
          <p:nvPr/>
        </p:nvGrpSpPr>
        <p:grpSpPr>
          <a:xfrm>
            <a:off x="3000364" y="2428868"/>
            <a:ext cx="736704" cy="642942"/>
            <a:chOff x="1928794" y="2143116"/>
            <a:chExt cx="1571636" cy="1214446"/>
          </a:xfrm>
        </p:grpSpPr>
        <p:sp>
          <p:nvSpPr>
            <p:cNvPr id="128" name="Прямоугольник 12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5"/>
          <p:cNvGrpSpPr/>
          <p:nvPr/>
        </p:nvGrpSpPr>
        <p:grpSpPr>
          <a:xfrm>
            <a:off x="4192486" y="242886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34" name="Прямоугольник 13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136"/>
          <p:cNvGrpSpPr/>
          <p:nvPr/>
        </p:nvGrpSpPr>
        <p:grpSpPr>
          <a:xfrm>
            <a:off x="3737068" y="2714620"/>
            <a:ext cx="455418" cy="143670"/>
            <a:chOff x="3737068" y="2714620"/>
            <a:chExt cx="455418" cy="143670"/>
          </a:xfrm>
        </p:grpSpPr>
        <p:cxnSp>
          <p:nvCxnSpPr>
            <p:cNvPr id="138" name="Прямая соединительная линия 13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95"/>
          <p:cNvGrpSpPr/>
          <p:nvPr/>
        </p:nvGrpSpPr>
        <p:grpSpPr>
          <a:xfrm>
            <a:off x="5357818" y="242886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27" name="Прямоугольник 12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38"/>
          <p:cNvGrpSpPr/>
          <p:nvPr/>
        </p:nvGrpSpPr>
        <p:grpSpPr>
          <a:xfrm>
            <a:off x="4929190" y="2714620"/>
            <a:ext cx="455418" cy="143670"/>
            <a:chOff x="3737068" y="2714620"/>
            <a:chExt cx="455418" cy="143670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95"/>
          <p:cNvGrpSpPr/>
          <p:nvPr/>
        </p:nvGrpSpPr>
        <p:grpSpPr>
          <a:xfrm>
            <a:off x="6549940" y="242886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13" name="Прямоугольник 11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138"/>
          <p:cNvGrpSpPr/>
          <p:nvPr/>
        </p:nvGrpSpPr>
        <p:grpSpPr>
          <a:xfrm>
            <a:off x="6116846" y="2713826"/>
            <a:ext cx="455418" cy="143670"/>
            <a:chOff x="3737068" y="2714620"/>
            <a:chExt cx="455418" cy="143670"/>
          </a:xfrm>
        </p:grpSpPr>
        <p:cxnSp>
          <p:nvCxnSpPr>
            <p:cNvPr id="121" name="Прямая соединительная линия 12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Box 119"/>
          <p:cNvSpPr txBox="1"/>
          <p:nvPr/>
        </p:nvSpPr>
        <p:spPr>
          <a:xfrm>
            <a:off x="785786" y="378619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+ 4 = 5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071934" y="378619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+ 3 = 5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2844" y="467005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четыре равенства можно записать к рисунку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Расскажите о числе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/>
          <p:nvPr/>
        </p:nvGrpSpPr>
        <p:grpSpPr>
          <a:xfrm>
            <a:off x="2500298" y="1571612"/>
            <a:ext cx="1714512" cy="1500198"/>
            <a:chOff x="3286116" y="1500174"/>
            <a:chExt cx="1714512" cy="150019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8"/>
          <p:cNvGrpSpPr/>
          <p:nvPr/>
        </p:nvGrpSpPr>
        <p:grpSpPr>
          <a:xfrm>
            <a:off x="214282" y="1571612"/>
            <a:ext cx="1714512" cy="1500198"/>
            <a:chOff x="3286116" y="1500174"/>
            <a:chExt cx="1714512" cy="150019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3"/>
          <p:cNvGrpSpPr/>
          <p:nvPr/>
        </p:nvGrpSpPr>
        <p:grpSpPr>
          <a:xfrm>
            <a:off x="4786314" y="1571612"/>
            <a:ext cx="1714512" cy="1500198"/>
            <a:chOff x="3286116" y="1500174"/>
            <a:chExt cx="1714512" cy="1500198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214414" y="2500306"/>
            <a:ext cx="714380" cy="571504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2500306"/>
            <a:ext cx="714380" cy="571504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2500306"/>
            <a:ext cx="714380" cy="571504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7000892" y="1643050"/>
            <a:ext cx="1714512" cy="1500198"/>
            <a:chOff x="3286116" y="1500174"/>
            <a:chExt cx="1714512" cy="15001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3714744" y="1500174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286248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286116" y="2428868"/>
              <a:ext cx="714380" cy="571504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8001024" y="2571744"/>
            <a:ext cx="714380" cy="571504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571472" y="2143116"/>
            <a:ext cx="1000132" cy="357190"/>
            <a:chOff x="571472" y="2143116"/>
            <a:chExt cx="1000132" cy="357190"/>
          </a:xfrm>
        </p:grpSpPr>
        <p:cxnSp>
          <p:nvCxnSpPr>
            <p:cNvPr id="40" name="Прямая соединительная линия 39"/>
            <p:cNvCxnSpPr>
              <a:stCxn id="23" idx="0"/>
              <a:endCxn id="20" idx="2"/>
            </p:cNvCxnSpPr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20" idx="2"/>
              <a:endCxn id="29" idx="0"/>
            </p:cNvCxnSpPr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2857488" y="2143116"/>
            <a:ext cx="1000132" cy="357190"/>
            <a:chOff x="571472" y="2143116"/>
            <a:chExt cx="1000132" cy="357190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5214942" y="2143116"/>
            <a:ext cx="1000132" cy="357190"/>
            <a:chOff x="571472" y="2143116"/>
            <a:chExt cx="1000132" cy="357190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7429520" y="2214554"/>
            <a:ext cx="1000132" cy="357190"/>
            <a:chOff x="571472" y="2143116"/>
            <a:chExt cx="1000132" cy="357190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rot="5400000" flipH="1" flipV="1">
              <a:off x="607191" y="2107397"/>
              <a:ext cx="357190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6200000" flipH="1">
              <a:off x="1107257" y="2035959"/>
              <a:ext cx="357190" cy="5715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20" y="2500306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 4 = 5</a:t>
            </a: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5 -   4 = 1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2500306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+  2 = 5</a:t>
            </a: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 -  3 = 2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9256" y="2500306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+  1 = 5</a:t>
            </a:r>
          </a:p>
          <a:p>
            <a:pPr marL="342900" indent="-342900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 -  1 = 4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3143248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86446" y="3143248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86446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143248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43240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44" y="285728"/>
            <a:ext cx="814393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Преврати записи Кати в  верные равенства. Запиши в «окошках » знаки действий  (+, - 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20" y="2500306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  4 = 5</a:t>
            </a:r>
          </a:p>
          <a:p>
            <a:pPr marL="342900" indent="-3429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5 -   4 = 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2500306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 +  2 = 5</a:t>
            </a:r>
          </a:p>
          <a:p>
            <a:pPr marL="342900" indent="-3429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  -  3 = 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9256" y="2500306"/>
            <a:ext cx="214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 +  1 = 5</a:t>
            </a:r>
          </a:p>
          <a:p>
            <a:pPr marL="342900" indent="-3429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  -  1 = 4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3143248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86446" y="3143248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86446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3143248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143240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2643182"/>
            <a:ext cx="357190" cy="428628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42844" y="285728"/>
            <a:ext cx="814393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Преврати записи Кати в  верные равенства. Запиши в «окошках » знаки действий  (+, - 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1802" y="135729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2357431"/>
            <a:ext cx="9144000" cy="2215991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13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3116"/>
            <a:ext cx="7786742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GB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://www.zavuch.info</a:t>
            </a:r>
            <a:r>
              <a:rPr lang="en-GB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sz="4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GB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://pedsovet.su</a:t>
            </a:r>
            <a:r>
              <a:rPr lang="en-GB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4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www.google.ru</a:t>
            </a:r>
            <a:endParaRPr lang="ru-RU" sz="4000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785794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57232"/>
            <a:ext cx="87154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акрепить знания детей о составе чисел 1-4, познакомить с числом 5, с получением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путём прибавления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 числу 4 и обозначение его цифрой 5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азвивать логическое мышление, память, внимание, устную и письменную речь учащихся;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оспитывать усидчивость, дисциплинированность, аккуратность.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Актуализация знаний.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Счет по числовому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отрезку.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56"/>
          <p:cNvGrpSpPr/>
          <p:nvPr/>
        </p:nvGrpSpPr>
        <p:grpSpPr>
          <a:xfrm flipH="1">
            <a:off x="5500694" y="2928934"/>
            <a:ext cx="714380" cy="642942"/>
            <a:chOff x="642910" y="1071546"/>
            <a:chExt cx="1357322" cy="114300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762674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1201807" y="1166796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594716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178"/>
          <p:cNvGrpSpPr/>
          <p:nvPr/>
        </p:nvGrpSpPr>
        <p:grpSpPr>
          <a:xfrm flipH="1">
            <a:off x="3643306" y="2928934"/>
            <a:ext cx="714380" cy="642942"/>
            <a:chOff x="642910" y="1071546"/>
            <a:chExt cx="1357322" cy="1143008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200"/>
          <p:cNvGrpSpPr/>
          <p:nvPr/>
        </p:nvGrpSpPr>
        <p:grpSpPr>
          <a:xfrm flipH="1">
            <a:off x="7500958" y="2928934"/>
            <a:ext cx="714380" cy="642942"/>
            <a:chOff x="642910" y="1071546"/>
            <a:chExt cx="1357322" cy="114300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62674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1201807" y="1166796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1594716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195504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11"/>
          <p:cNvGrpSpPr/>
          <p:nvPr/>
        </p:nvGrpSpPr>
        <p:grpSpPr>
          <a:xfrm flipH="1">
            <a:off x="-32" y="2928934"/>
            <a:ext cx="714380" cy="642942"/>
            <a:chOff x="642910" y="1071546"/>
            <a:chExt cx="1357322" cy="1143008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7" name="Группа 134"/>
          <p:cNvGrpSpPr/>
          <p:nvPr/>
        </p:nvGrpSpPr>
        <p:grpSpPr>
          <a:xfrm flipH="1">
            <a:off x="1714480" y="2928934"/>
            <a:ext cx="714380" cy="642942"/>
            <a:chOff x="642910" y="1071546"/>
            <a:chExt cx="1357322" cy="1143008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8" name="Группа 38"/>
          <p:cNvGrpSpPr/>
          <p:nvPr/>
        </p:nvGrpSpPr>
        <p:grpSpPr>
          <a:xfrm flipH="1">
            <a:off x="857224" y="2928934"/>
            <a:ext cx="714380" cy="642942"/>
            <a:chOff x="642910" y="1071546"/>
            <a:chExt cx="1357322" cy="1143008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145"/>
          <p:cNvGrpSpPr/>
          <p:nvPr/>
        </p:nvGrpSpPr>
        <p:grpSpPr>
          <a:xfrm flipH="1">
            <a:off x="2714612" y="2928934"/>
            <a:ext cx="714380" cy="642942"/>
            <a:chOff x="642910" y="1071546"/>
            <a:chExt cx="1357322" cy="1143008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167"/>
          <p:cNvGrpSpPr/>
          <p:nvPr/>
        </p:nvGrpSpPr>
        <p:grpSpPr>
          <a:xfrm flipH="1">
            <a:off x="4500562" y="2928934"/>
            <a:ext cx="714380" cy="642942"/>
            <a:chOff x="642910" y="1071546"/>
            <a:chExt cx="1357322" cy="1143008"/>
          </a:xfrm>
        </p:grpSpPr>
        <p:sp>
          <p:nvSpPr>
            <p:cNvPr id="93" name="Прямоугольник 92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201807" y="1166796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1195504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89"/>
          <p:cNvGrpSpPr/>
          <p:nvPr/>
        </p:nvGrpSpPr>
        <p:grpSpPr>
          <a:xfrm flipH="1">
            <a:off x="6429388" y="2928934"/>
            <a:ext cx="714380" cy="642942"/>
            <a:chOff x="642910" y="1071546"/>
            <a:chExt cx="1357322" cy="1143008"/>
          </a:xfrm>
        </p:grpSpPr>
        <p:sp>
          <p:nvSpPr>
            <p:cNvPr id="101" name="Прямоугольник 100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/>
            <p:cNvSpPr/>
            <p:nvPr/>
          </p:nvSpPr>
          <p:spPr>
            <a:xfrm>
              <a:off x="762674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1201807" y="1166796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1594716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1195504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1201806" y="1547798"/>
              <a:ext cx="285752" cy="28575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25" name="Прямая соединительная линия 124"/>
          <p:cNvCxnSpPr/>
          <p:nvPr/>
        </p:nvCxnSpPr>
        <p:spPr>
          <a:xfrm>
            <a:off x="0" y="257174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285720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1214414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2143108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3071802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4000496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4929190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5857884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6786578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7715272" y="2571744"/>
            <a:ext cx="928694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22"/>
          <p:cNvGrpSpPr/>
          <p:nvPr/>
        </p:nvGrpSpPr>
        <p:grpSpPr>
          <a:xfrm>
            <a:off x="8286776" y="2857496"/>
            <a:ext cx="642942" cy="785818"/>
            <a:chOff x="642910" y="1071546"/>
            <a:chExt cx="1357322" cy="1257309"/>
          </a:xfrm>
        </p:grpSpPr>
        <p:sp>
          <p:nvSpPr>
            <p:cNvPr id="140" name="Прямоугольник 139"/>
            <p:cNvSpPr/>
            <p:nvPr/>
          </p:nvSpPr>
          <p:spPr>
            <a:xfrm>
              <a:off x="642910" y="1185847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1214414" y="1071546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1000100" y="1285860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1428728" y="1285860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857224" y="157161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1214414" y="157161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1571604" y="157161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64291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100010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135729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171448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214282" y="19155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000100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928794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857488" y="192880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Актуализация знаний.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 геометрические фигуры.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85720" y="3286124"/>
            <a:ext cx="8501122" cy="2018690"/>
            <a:chOff x="214282" y="2786058"/>
            <a:chExt cx="8501122" cy="201869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214282" y="3429000"/>
              <a:ext cx="1142976" cy="64294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5" name="Овал 4"/>
            <p:cNvSpPr/>
            <p:nvPr/>
          </p:nvSpPr>
          <p:spPr>
            <a:xfrm>
              <a:off x="1643042" y="3357562"/>
              <a:ext cx="1214446" cy="70008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000364" y="2928934"/>
              <a:ext cx="1542197" cy="1875814"/>
            </a:xfrm>
            <a:custGeom>
              <a:avLst/>
              <a:gdLst>
                <a:gd name="connsiteX0" fmla="*/ 0 w 1542197"/>
                <a:gd name="connsiteY0" fmla="*/ 0 h 1875814"/>
                <a:gd name="connsiteX1" fmla="*/ 136478 w 1542197"/>
                <a:gd name="connsiteY1" fmla="*/ 13648 h 1875814"/>
                <a:gd name="connsiteX2" fmla="*/ 286603 w 1542197"/>
                <a:gd name="connsiteY2" fmla="*/ 109182 h 1875814"/>
                <a:gd name="connsiteX3" fmla="*/ 313899 w 1542197"/>
                <a:gd name="connsiteY3" fmla="*/ 150126 h 1875814"/>
                <a:gd name="connsiteX4" fmla="*/ 286603 w 1542197"/>
                <a:gd name="connsiteY4" fmla="*/ 423081 h 1875814"/>
                <a:gd name="connsiteX5" fmla="*/ 259307 w 1542197"/>
                <a:gd name="connsiteY5" fmla="*/ 518615 h 1875814"/>
                <a:gd name="connsiteX6" fmla="*/ 245660 w 1542197"/>
                <a:gd name="connsiteY6" fmla="*/ 573206 h 1875814"/>
                <a:gd name="connsiteX7" fmla="*/ 232012 w 1542197"/>
                <a:gd name="connsiteY7" fmla="*/ 818866 h 1875814"/>
                <a:gd name="connsiteX8" fmla="*/ 218364 w 1542197"/>
                <a:gd name="connsiteY8" fmla="*/ 887105 h 1875814"/>
                <a:gd name="connsiteX9" fmla="*/ 232012 w 1542197"/>
                <a:gd name="connsiteY9" fmla="*/ 1119117 h 1875814"/>
                <a:gd name="connsiteX10" fmla="*/ 272955 w 1542197"/>
                <a:gd name="connsiteY10" fmla="*/ 1255594 h 1875814"/>
                <a:gd name="connsiteX11" fmla="*/ 313899 w 1542197"/>
                <a:gd name="connsiteY11" fmla="*/ 1364776 h 1875814"/>
                <a:gd name="connsiteX12" fmla="*/ 327546 w 1542197"/>
                <a:gd name="connsiteY12" fmla="*/ 1405720 h 1875814"/>
                <a:gd name="connsiteX13" fmla="*/ 341194 w 1542197"/>
                <a:gd name="connsiteY13" fmla="*/ 1460311 h 1875814"/>
                <a:gd name="connsiteX14" fmla="*/ 382137 w 1542197"/>
                <a:gd name="connsiteY14" fmla="*/ 1501254 h 1875814"/>
                <a:gd name="connsiteX15" fmla="*/ 395785 w 1542197"/>
                <a:gd name="connsiteY15" fmla="*/ 1555845 h 1875814"/>
                <a:gd name="connsiteX16" fmla="*/ 450376 w 1542197"/>
                <a:gd name="connsiteY16" fmla="*/ 1651379 h 1875814"/>
                <a:gd name="connsiteX17" fmla="*/ 491319 w 1542197"/>
                <a:gd name="connsiteY17" fmla="*/ 1705970 h 1875814"/>
                <a:gd name="connsiteX18" fmla="*/ 532263 w 1542197"/>
                <a:gd name="connsiteY18" fmla="*/ 1746914 h 1875814"/>
                <a:gd name="connsiteX19" fmla="*/ 600502 w 1542197"/>
                <a:gd name="connsiteY19" fmla="*/ 1815152 h 1875814"/>
                <a:gd name="connsiteX20" fmla="*/ 641445 w 1542197"/>
                <a:gd name="connsiteY20" fmla="*/ 1869743 h 1875814"/>
                <a:gd name="connsiteX21" fmla="*/ 750627 w 1542197"/>
                <a:gd name="connsiteY21" fmla="*/ 1815152 h 1875814"/>
                <a:gd name="connsiteX22" fmla="*/ 777922 w 1542197"/>
                <a:gd name="connsiteY22" fmla="*/ 1774209 h 1875814"/>
                <a:gd name="connsiteX23" fmla="*/ 818866 w 1542197"/>
                <a:gd name="connsiteY23" fmla="*/ 1637732 h 1875814"/>
                <a:gd name="connsiteX24" fmla="*/ 805218 w 1542197"/>
                <a:gd name="connsiteY24" fmla="*/ 1228299 h 1875814"/>
                <a:gd name="connsiteX25" fmla="*/ 791570 w 1542197"/>
                <a:gd name="connsiteY25" fmla="*/ 1187355 h 1875814"/>
                <a:gd name="connsiteX26" fmla="*/ 696036 w 1542197"/>
                <a:gd name="connsiteY26" fmla="*/ 1146412 h 1875814"/>
                <a:gd name="connsiteX27" fmla="*/ 655093 w 1542197"/>
                <a:gd name="connsiteY27" fmla="*/ 1119117 h 1875814"/>
                <a:gd name="connsiteX28" fmla="*/ 586854 w 1542197"/>
                <a:gd name="connsiteY28" fmla="*/ 1023582 h 1875814"/>
                <a:gd name="connsiteX29" fmla="*/ 559558 w 1542197"/>
                <a:gd name="connsiteY29" fmla="*/ 914400 h 1875814"/>
                <a:gd name="connsiteX30" fmla="*/ 614149 w 1542197"/>
                <a:gd name="connsiteY30" fmla="*/ 709684 h 1875814"/>
                <a:gd name="connsiteX31" fmla="*/ 655093 w 1542197"/>
                <a:gd name="connsiteY31" fmla="*/ 696036 h 1875814"/>
                <a:gd name="connsiteX32" fmla="*/ 696036 w 1542197"/>
                <a:gd name="connsiteY32" fmla="*/ 668740 h 1875814"/>
                <a:gd name="connsiteX33" fmla="*/ 750627 w 1542197"/>
                <a:gd name="connsiteY33" fmla="*/ 655093 h 1875814"/>
                <a:gd name="connsiteX34" fmla="*/ 982639 w 1542197"/>
                <a:gd name="connsiteY34" fmla="*/ 641445 h 1875814"/>
                <a:gd name="connsiteX35" fmla="*/ 1187355 w 1542197"/>
                <a:gd name="connsiteY35" fmla="*/ 600502 h 1875814"/>
                <a:gd name="connsiteX36" fmla="*/ 1255594 w 1542197"/>
                <a:gd name="connsiteY36" fmla="*/ 586854 h 1875814"/>
                <a:gd name="connsiteX37" fmla="*/ 1296537 w 1542197"/>
                <a:gd name="connsiteY37" fmla="*/ 559558 h 1875814"/>
                <a:gd name="connsiteX38" fmla="*/ 1351128 w 1542197"/>
                <a:gd name="connsiteY38" fmla="*/ 532263 h 1875814"/>
                <a:gd name="connsiteX39" fmla="*/ 1405719 w 1542197"/>
                <a:gd name="connsiteY39" fmla="*/ 491320 h 1875814"/>
                <a:gd name="connsiteX40" fmla="*/ 1501254 w 1542197"/>
                <a:gd name="connsiteY40" fmla="*/ 450376 h 1875814"/>
                <a:gd name="connsiteX41" fmla="*/ 1542197 w 1542197"/>
                <a:gd name="connsiteY41" fmla="*/ 423081 h 1875814"/>
                <a:gd name="connsiteX42" fmla="*/ 1514902 w 1542197"/>
                <a:gd name="connsiteY42" fmla="*/ 341194 h 1875814"/>
                <a:gd name="connsiteX43" fmla="*/ 1446663 w 1542197"/>
                <a:gd name="connsiteY43" fmla="*/ 327546 h 1875814"/>
                <a:gd name="connsiteX44" fmla="*/ 1009934 w 1542197"/>
                <a:gd name="connsiteY44" fmla="*/ 313899 h 187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42197" h="1875814">
                  <a:moveTo>
                    <a:pt x="0" y="0"/>
                  </a:moveTo>
                  <a:cubicBezTo>
                    <a:pt x="45493" y="4549"/>
                    <a:pt x="92426" y="1411"/>
                    <a:pt x="136478" y="13648"/>
                  </a:cubicBezTo>
                  <a:cubicBezTo>
                    <a:pt x="200580" y="31454"/>
                    <a:pt x="246460" y="61010"/>
                    <a:pt x="286603" y="109182"/>
                  </a:cubicBezTo>
                  <a:cubicBezTo>
                    <a:pt x="297104" y="121783"/>
                    <a:pt x="304800" y="136478"/>
                    <a:pt x="313899" y="150126"/>
                  </a:cubicBezTo>
                  <a:cubicBezTo>
                    <a:pt x="304470" y="282130"/>
                    <a:pt x="308065" y="315771"/>
                    <a:pt x="286603" y="423081"/>
                  </a:cubicBezTo>
                  <a:cubicBezTo>
                    <a:pt x="272379" y="494200"/>
                    <a:pt x="276652" y="457905"/>
                    <a:pt x="259307" y="518615"/>
                  </a:cubicBezTo>
                  <a:cubicBezTo>
                    <a:pt x="254154" y="536650"/>
                    <a:pt x="250209" y="555009"/>
                    <a:pt x="245660" y="573206"/>
                  </a:cubicBezTo>
                  <a:cubicBezTo>
                    <a:pt x="241111" y="655093"/>
                    <a:pt x="239117" y="737161"/>
                    <a:pt x="232012" y="818866"/>
                  </a:cubicBezTo>
                  <a:cubicBezTo>
                    <a:pt x="230002" y="841976"/>
                    <a:pt x="218364" y="863908"/>
                    <a:pt x="218364" y="887105"/>
                  </a:cubicBezTo>
                  <a:cubicBezTo>
                    <a:pt x="218364" y="964576"/>
                    <a:pt x="224667" y="1041995"/>
                    <a:pt x="232012" y="1119117"/>
                  </a:cubicBezTo>
                  <a:cubicBezTo>
                    <a:pt x="236138" y="1162441"/>
                    <a:pt x="265038" y="1216011"/>
                    <a:pt x="272955" y="1255594"/>
                  </a:cubicBezTo>
                  <a:cubicBezTo>
                    <a:pt x="289820" y="1339917"/>
                    <a:pt x="273736" y="1304532"/>
                    <a:pt x="313899" y="1364776"/>
                  </a:cubicBezTo>
                  <a:cubicBezTo>
                    <a:pt x="318448" y="1378424"/>
                    <a:pt x="323594" y="1391887"/>
                    <a:pt x="327546" y="1405720"/>
                  </a:cubicBezTo>
                  <a:cubicBezTo>
                    <a:pt x="332699" y="1423755"/>
                    <a:pt x="331888" y="1444025"/>
                    <a:pt x="341194" y="1460311"/>
                  </a:cubicBezTo>
                  <a:cubicBezTo>
                    <a:pt x="350770" y="1477069"/>
                    <a:pt x="368489" y="1487606"/>
                    <a:pt x="382137" y="1501254"/>
                  </a:cubicBezTo>
                  <a:cubicBezTo>
                    <a:pt x="386686" y="1519451"/>
                    <a:pt x="389199" y="1538282"/>
                    <a:pt x="395785" y="1555845"/>
                  </a:cubicBezTo>
                  <a:cubicBezTo>
                    <a:pt x="408411" y="1589512"/>
                    <a:pt x="429537" y="1622205"/>
                    <a:pt x="450376" y="1651379"/>
                  </a:cubicBezTo>
                  <a:cubicBezTo>
                    <a:pt x="463597" y="1669888"/>
                    <a:pt x="476516" y="1688700"/>
                    <a:pt x="491319" y="1705970"/>
                  </a:cubicBezTo>
                  <a:cubicBezTo>
                    <a:pt x="503880" y="1720625"/>
                    <a:pt x="519907" y="1732086"/>
                    <a:pt x="532263" y="1746914"/>
                  </a:cubicBezTo>
                  <a:cubicBezTo>
                    <a:pt x="589128" y="1815152"/>
                    <a:pt x="525439" y="1765112"/>
                    <a:pt x="600502" y="1815152"/>
                  </a:cubicBezTo>
                  <a:cubicBezTo>
                    <a:pt x="614150" y="1833349"/>
                    <a:pt x="619378" y="1864226"/>
                    <a:pt x="641445" y="1869743"/>
                  </a:cubicBezTo>
                  <a:cubicBezTo>
                    <a:pt x="665728" y="1875814"/>
                    <a:pt x="728927" y="1829619"/>
                    <a:pt x="750627" y="1815152"/>
                  </a:cubicBezTo>
                  <a:cubicBezTo>
                    <a:pt x="759725" y="1801504"/>
                    <a:pt x="771260" y="1789198"/>
                    <a:pt x="777922" y="1774209"/>
                  </a:cubicBezTo>
                  <a:cubicBezTo>
                    <a:pt x="796910" y="1731487"/>
                    <a:pt x="807523" y="1683104"/>
                    <a:pt x="818866" y="1637732"/>
                  </a:cubicBezTo>
                  <a:cubicBezTo>
                    <a:pt x="814317" y="1501254"/>
                    <a:pt x="813479" y="1364602"/>
                    <a:pt x="805218" y="1228299"/>
                  </a:cubicBezTo>
                  <a:cubicBezTo>
                    <a:pt x="804348" y="1213939"/>
                    <a:pt x="800557" y="1198589"/>
                    <a:pt x="791570" y="1187355"/>
                  </a:cubicBezTo>
                  <a:cubicBezTo>
                    <a:pt x="768008" y="1157903"/>
                    <a:pt x="728816" y="1154607"/>
                    <a:pt x="696036" y="1146412"/>
                  </a:cubicBezTo>
                  <a:cubicBezTo>
                    <a:pt x="682388" y="1137314"/>
                    <a:pt x="667694" y="1129618"/>
                    <a:pt x="655093" y="1119117"/>
                  </a:cubicBezTo>
                  <a:cubicBezTo>
                    <a:pt x="619750" y="1089664"/>
                    <a:pt x="601713" y="1068160"/>
                    <a:pt x="586854" y="1023582"/>
                  </a:cubicBezTo>
                  <a:cubicBezTo>
                    <a:pt x="574991" y="987993"/>
                    <a:pt x="559558" y="914400"/>
                    <a:pt x="559558" y="914400"/>
                  </a:cubicBezTo>
                  <a:cubicBezTo>
                    <a:pt x="568157" y="811211"/>
                    <a:pt x="536814" y="761240"/>
                    <a:pt x="614149" y="709684"/>
                  </a:cubicBezTo>
                  <a:cubicBezTo>
                    <a:pt x="626119" y="701704"/>
                    <a:pt x="641445" y="700585"/>
                    <a:pt x="655093" y="696036"/>
                  </a:cubicBezTo>
                  <a:cubicBezTo>
                    <a:pt x="668741" y="686937"/>
                    <a:pt x="680960" y="675201"/>
                    <a:pt x="696036" y="668740"/>
                  </a:cubicBezTo>
                  <a:cubicBezTo>
                    <a:pt x="713276" y="661351"/>
                    <a:pt x="731955" y="656871"/>
                    <a:pt x="750627" y="655093"/>
                  </a:cubicBezTo>
                  <a:cubicBezTo>
                    <a:pt x="827749" y="647748"/>
                    <a:pt x="905302" y="645994"/>
                    <a:pt x="982639" y="641445"/>
                  </a:cubicBezTo>
                  <a:cubicBezTo>
                    <a:pt x="1087652" y="606440"/>
                    <a:pt x="964895" y="644995"/>
                    <a:pt x="1187355" y="600502"/>
                  </a:cubicBezTo>
                  <a:lnTo>
                    <a:pt x="1255594" y="586854"/>
                  </a:lnTo>
                  <a:cubicBezTo>
                    <a:pt x="1269242" y="577755"/>
                    <a:pt x="1282296" y="567696"/>
                    <a:pt x="1296537" y="559558"/>
                  </a:cubicBezTo>
                  <a:cubicBezTo>
                    <a:pt x="1314201" y="549464"/>
                    <a:pt x="1333876" y="543046"/>
                    <a:pt x="1351128" y="532263"/>
                  </a:cubicBezTo>
                  <a:cubicBezTo>
                    <a:pt x="1370417" y="520208"/>
                    <a:pt x="1386430" y="503375"/>
                    <a:pt x="1405719" y="491320"/>
                  </a:cubicBezTo>
                  <a:cubicBezTo>
                    <a:pt x="1519313" y="420324"/>
                    <a:pt x="1408386" y="496809"/>
                    <a:pt x="1501254" y="450376"/>
                  </a:cubicBezTo>
                  <a:cubicBezTo>
                    <a:pt x="1515925" y="443041"/>
                    <a:pt x="1528549" y="432179"/>
                    <a:pt x="1542197" y="423081"/>
                  </a:cubicBezTo>
                  <a:cubicBezTo>
                    <a:pt x="1533099" y="395785"/>
                    <a:pt x="1535247" y="361539"/>
                    <a:pt x="1514902" y="341194"/>
                  </a:cubicBezTo>
                  <a:cubicBezTo>
                    <a:pt x="1498499" y="324791"/>
                    <a:pt x="1469826" y="328798"/>
                    <a:pt x="1446663" y="327546"/>
                  </a:cubicBezTo>
                  <a:cubicBezTo>
                    <a:pt x="1301228" y="319685"/>
                    <a:pt x="1009934" y="313899"/>
                    <a:pt x="1009934" y="313899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143636" y="2786058"/>
              <a:ext cx="1205552" cy="1613983"/>
            </a:xfrm>
            <a:custGeom>
              <a:avLst/>
              <a:gdLst>
                <a:gd name="connsiteX0" fmla="*/ 4549 w 1205552"/>
                <a:gd name="connsiteY0" fmla="*/ 330060 h 1613983"/>
                <a:gd name="connsiteX1" fmla="*/ 45493 w 1205552"/>
                <a:gd name="connsiteY1" fmla="*/ 371003 h 1613983"/>
                <a:gd name="connsiteX2" fmla="*/ 86436 w 1205552"/>
                <a:gd name="connsiteY2" fmla="*/ 398299 h 1613983"/>
                <a:gd name="connsiteX3" fmla="*/ 113732 w 1205552"/>
                <a:gd name="connsiteY3" fmla="*/ 439242 h 1613983"/>
                <a:gd name="connsiteX4" fmla="*/ 127379 w 1205552"/>
                <a:gd name="connsiteY4" fmla="*/ 480185 h 1613983"/>
                <a:gd name="connsiteX5" fmla="*/ 195618 w 1205552"/>
                <a:gd name="connsiteY5" fmla="*/ 548424 h 1613983"/>
                <a:gd name="connsiteX6" fmla="*/ 222914 w 1205552"/>
                <a:gd name="connsiteY6" fmla="*/ 630310 h 1613983"/>
                <a:gd name="connsiteX7" fmla="*/ 209266 w 1205552"/>
                <a:gd name="connsiteY7" fmla="*/ 725845 h 1613983"/>
                <a:gd name="connsiteX8" fmla="*/ 154675 w 1205552"/>
                <a:gd name="connsiteY8" fmla="*/ 807731 h 1613983"/>
                <a:gd name="connsiteX9" fmla="*/ 141027 w 1205552"/>
                <a:gd name="connsiteY9" fmla="*/ 862322 h 1613983"/>
                <a:gd name="connsiteX10" fmla="*/ 127379 w 1205552"/>
                <a:gd name="connsiteY10" fmla="*/ 903266 h 1613983"/>
                <a:gd name="connsiteX11" fmla="*/ 100084 w 1205552"/>
                <a:gd name="connsiteY11" fmla="*/ 1012448 h 1613983"/>
                <a:gd name="connsiteX12" fmla="*/ 86436 w 1205552"/>
                <a:gd name="connsiteY12" fmla="*/ 1067039 h 1613983"/>
                <a:gd name="connsiteX13" fmla="*/ 100084 w 1205552"/>
                <a:gd name="connsiteY13" fmla="*/ 1326346 h 1613983"/>
                <a:gd name="connsiteX14" fmla="*/ 113732 w 1205552"/>
                <a:gd name="connsiteY14" fmla="*/ 1394585 h 1613983"/>
                <a:gd name="connsiteX15" fmla="*/ 141027 w 1205552"/>
                <a:gd name="connsiteY15" fmla="*/ 1435528 h 1613983"/>
                <a:gd name="connsiteX16" fmla="*/ 181970 w 1205552"/>
                <a:gd name="connsiteY16" fmla="*/ 1462824 h 1613983"/>
                <a:gd name="connsiteX17" fmla="*/ 291152 w 1205552"/>
                <a:gd name="connsiteY17" fmla="*/ 1585654 h 1613983"/>
                <a:gd name="connsiteX18" fmla="*/ 400335 w 1205552"/>
                <a:gd name="connsiteY18" fmla="*/ 1612949 h 1613983"/>
                <a:gd name="connsiteX19" fmla="*/ 755176 w 1205552"/>
                <a:gd name="connsiteY19" fmla="*/ 1599301 h 1613983"/>
                <a:gd name="connsiteX20" fmla="*/ 837063 w 1205552"/>
                <a:gd name="connsiteY20" fmla="*/ 1558358 h 1613983"/>
                <a:gd name="connsiteX21" fmla="*/ 973540 w 1205552"/>
                <a:gd name="connsiteY21" fmla="*/ 1476472 h 1613983"/>
                <a:gd name="connsiteX22" fmla="*/ 1028132 w 1205552"/>
                <a:gd name="connsiteY22" fmla="*/ 1435528 h 1613983"/>
                <a:gd name="connsiteX23" fmla="*/ 1164609 w 1205552"/>
                <a:gd name="connsiteY23" fmla="*/ 1394585 h 1613983"/>
                <a:gd name="connsiteX24" fmla="*/ 1178257 w 1205552"/>
                <a:gd name="connsiteY24" fmla="*/ 1339994 h 1613983"/>
                <a:gd name="connsiteX25" fmla="*/ 1205552 w 1205552"/>
                <a:gd name="connsiteY25" fmla="*/ 1203516 h 1613983"/>
                <a:gd name="connsiteX26" fmla="*/ 1164609 w 1205552"/>
                <a:gd name="connsiteY26" fmla="*/ 1176221 h 1613983"/>
                <a:gd name="connsiteX27" fmla="*/ 1123666 w 1205552"/>
                <a:gd name="connsiteY27" fmla="*/ 1162573 h 1613983"/>
                <a:gd name="connsiteX28" fmla="*/ 1096370 w 1205552"/>
                <a:gd name="connsiteY28" fmla="*/ 1121630 h 1613983"/>
                <a:gd name="connsiteX29" fmla="*/ 1055427 w 1205552"/>
                <a:gd name="connsiteY29" fmla="*/ 1094334 h 1613983"/>
                <a:gd name="connsiteX30" fmla="*/ 1028132 w 1205552"/>
                <a:gd name="connsiteY30" fmla="*/ 998800 h 1613983"/>
                <a:gd name="connsiteX31" fmla="*/ 987188 w 1205552"/>
                <a:gd name="connsiteY31" fmla="*/ 971504 h 1613983"/>
                <a:gd name="connsiteX32" fmla="*/ 959893 w 1205552"/>
                <a:gd name="connsiteY32" fmla="*/ 930561 h 1613983"/>
                <a:gd name="connsiteX33" fmla="*/ 932597 w 1205552"/>
                <a:gd name="connsiteY33" fmla="*/ 712197 h 1613983"/>
                <a:gd name="connsiteX34" fmla="*/ 905302 w 1205552"/>
                <a:gd name="connsiteY34" fmla="*/ 630310 h 1613983"/>
                <a:gd name="connsiteX35" fmla="*/ 850711 w 1205552"/>
                <a:gd name="connsiteY35" fmla="*/ 548424 h 1613983"/>
                <a:gd name="connsiteX36" fmla="*/ 823415 w 1205552"/>
                <a:gd name="connsiteY36" fmla="*/ 507481 h 1613983"/>
                <a:gd name="connsiteX37" fmla="*/ 796120 w 1205552"/>
                <a:gd name="connsiteY37" fmla="*/ 452890 h 1613983"/>
                <a:gd name="connsiteX38" fmla="*/ 714233 w 1205552"/>
                <a:gd name="connsiteY38" fmla="*/ 384651 h 1613983"/>
                <a:gd name="connsiteX39" fmla="*/ 673290 w 1205552"/>
                <a:gd name="connsiteY39" fmla="*/ 343707 h 1613983"/>
                <a:gd name="connsiteX40" fmla="*/ 618699 w 1205552"/>
                <a:gd name="connsiteY40" fmla="*/ 316412 h 1613983"/>
                <a:gd name="connsiteX41" fmla="*/ 577755 w 1205552"/>
                <a:gd name="connsiteY41" fmla="*/ 289116 h 1613983"/>
                <a:gd name="connsiteX42" fmla="*/ 495869 w 1205552"/>
                <a:gd name="connsiteY42" fmla="*/ 261821 h 1613983"/>
                <a:gd name="connsiteX43" fmla="*/ 454926 w 1205552"/>
                <a:gd name="connsiteY43" fmla="*/ 248173 h 1613983"/>
                <a:gd name="connsiteX44" fmla="*/ 400335 w 1205552"/>
                <a:gd name="connsiteY44" fmla="*/ 220878 h 1613983"/>
                <a:gd name="connsiteX45" fmla="*/ 359391 w 1205552"/>
                <a:gd name="connsiteY45" fmla="*/ 179934 h 1613983"/>
                <a:gd name="connsiteX46" fmla="*/ 318448 w 1205552"/>
                <a:gd name="connsiteY46" fmla="*/ 152639 h 1613983"/>
                <a:gd name="connsiteX47" fmla="*/ 236561 w 1205552"/>
                <a:gd name="connsiteY47" fmla="*/ 70752 h 1613983"/>
                <a:gd name="connsiteX48" fmla="*/ 209266 w 1205552"/>
                <a:gd name="connsiteY48" fmla="*/ 29809 h 1613983"/>
                <a:gd name="connsiteX49" fmla="*/ 113732 w 1205552"/>
                <a:gd name="connsiteY49" fmla="*/ 43457 h 1613983"/>
                <a:gd name="connsiteX50" fmla="*/ 72788 w 1205552"/>
                <a:gd name="connsiteY50" fmla="*/ 70752 h 1613983"/>
                <a:gd name="connsiteX51" fmla="*/ 59140 w 1205552"/>
                <a:gd name="connsiteY51" fmla="*/ 125343 h 1613983"/>
                <a:gd name="connsiteX52" fmla="*/ 4549 w 1205552"/>
                <a:gd name="connsiteY52" fmla="*/ 207230 h 1613983"/>
                <a:gd name="connsiteX53" fmla="*/ 18197 w 1205552"/>
                <a:gd name="connsiteY53" fmla="*/ 275469 h 1613983"/>
                <a:gd name="connsiteX54" fmla="*/ 4549 w 1205552"/>
                <a:gd name="connsiteY54" fmla="*/ 330060 h 161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205552" h="1613983">
                  <a:moveTo>
                    <a:pt x="4549" y="330060"/>
                  </a:moveTo>
                  <a:cubicBezTo>
                    <a:pt x="9098" y="345982"/>
                    <a:pt x="30666" y="358647"/>
                    <a:pt x="45493" y="371003"/>
                  </a:cubicBezTo>
                  <a:cubicBezTo>
                    <a:pt x="58094" y="381504"/>
                    <a:pt x="74838" y="386701"/>
                    <a:pt x="86436" y="398299"/>
                  </a:cubicBezTo>
                  <a:cubicBezTo>
                    <a:pt x="98034" y="409897"/>
                    <a:pt x="104633" y="425594"/>
                    <a:pt x="113732" y="439242"/>
                  </a:cubicBezTo>
                  <a:cubicBezTo>
                    <a:pt x="118281" y="452890"/>
                    <a:pt x="118392" y="468952"/>
                    <a:pt x="127379" y="480185"/>
                  </a:cubicBezTo>
                  <a:cubicBezTo>
                    <a:pt x="186521" y="554113"/>
                    <a:pt x="154674" y="456300"/>
                    <a:pt x="195618" y="548424"/>
                  </a:cubicBezTo>
                  <a:cubicBezTo>
                    <a:pt x="207303" y="574716"/>
                    <a:pt x="222914" y="630310"/>
                    <a:pt x="222914" y="630310"/>
                  </a:cubicBezTo>
                  <a:cubicBezTo>
                    <a:pt x="218365" y="662155"/>
                    <a:pt x="220814" y="695821"/>
                    <a:pt x="209266" y="725845"/>
                  </a:cubicBezTo>
                  <a:cubicBezTo>
                    <a:pt x="197490" y="756463"/>
                    <a:pt x="154675" y="807731"/>
                    <a:pt x="154675" y="807731"/>
                  </a:cubicBezTo>
                  <a:cubicBezTo>
                    <a:pt x="150126" y="825928"/>
                    <a:pt x="146180" y="844287"/>
                    <a:pt x="141027" y="862322"/>
                  </a:cubicBezTo>
                  <a:cubicBezTo>
                    <a:pt x="137075" y="876155"/>
                    <a:pt x="131164" y="889387"/>
                    <a:pt x="127379" y="903266"/>
                  </a:cubicBezTo>
                  <a:cubicBezTo>
                    <a:pt x="117509" y="939458"/>
                    <a:pt x="109182" y="976054"/>
                    <a:pt x="100084" y="1012448"/>
                  </a:cubicBezTo>
                  <a:lnTo>
                    <a:pt x="86436" y="1067039"/>
                  </a:lnTo>
                  <a:cubicBezTo>
                    <a:pt x="90985" y="1153475"/>
                    <a:pt x="92896" y="1240090"/>
                    <a:pt x="100084" y="1326346"/>
                  </a:cubicBezTo>
                  <a:cubicBezTo>
                    <a:pt x="102010" y="1349463"/>
                    <a:pt x="105587" y="1372865"/>
                    <a:pt x="113732" y="1394585"/>
                  </a:cubicBezTo>
                  <a:cubicBezTo>
                    <a:pt x="119491" y="1409943"/>
                    <a:pt x="129429" y="1423930"/>
                    <a:pt x="141027" y="1435528"/>
                  </a:cubicBezTo>
                  <a:cubicBezTo>
                    <a:pt x="152625" y="1447126"/>
                    <a:pt x="168322" y="1453725"/>
                    <a:pt x="181970" y="1462824"/>
                  </a:cubicBezTo>
                  <a:cubicBezTo>
                    <a:pt x="206844" y="1500133"/>
                    <a:pt x="253761" y="1576307"/>
                    <a:pt x="291152" y="1585654"/>
                  </a:cubicBezTo>
                  <a:lnTo>
                    <a:pt x="400335" y="1612949"/>
                  </a:lnTo>
                  <a:cubicBezTo>
                    <a:pt x="518615" y="1608400"/>
                    <a:pt x="637722" y="1613983"/>
                    <a:pt x="755176" y="1599301"/>
                  </a:cubicBezTo>
                  <a:cubicBezTo>
                    <a:pt x="785458" y="1595516"/>
                    <a:pt x="810465" y="1573319"/>
                    <a:pt x="837063" y="1558358"/>
                  </a:cubicBezTo>
                  <a:cubicBezTo>
                    <a:pt x="883302" y="1532348"/>
                    <a:pt x="931098" y="1508304"/>
                    <a:pt x="973540" y="1476472"/>
                  </a:cubicBezTo>
                  <a:cubicBezTo>
                    <a:pt x="991737" y="1462824"/>
                    <a:pt x="1007787" y="1445701"/>
                    <a:pt x="1028132" y="1435528"/>
                  </a:cubicBezTo>
                  <a:cubicBezTo>
                    <a:pt x="1061356" y="1418916"/>
                    <a:pt x="1125430" y="1404380"/>
                    <a:pt x="1164609" y="1394585"/>
                  </a:cubicBezTo>
                  <a:cubicBezTo>
                    <a:pt x="1169158" y="1376388"/>
                    <a:pt x="1174902" y="1358448"/>
                    <a:pt x="1178257" y="1339994"/>
                  </a:cubicBezTo>
                  <a:cubicBezTo>
                    <a:pt x="1203350" y="1201985"/>
                    <a:pt x="1177525" y="1287604"/>
                    <a:pt x="1205552" y="1203516"/>
                  </a:cubicBezTo>
                  <a:cubicBezTo>
                    <a:pt x="1191904" y="1194418"/>
                    <a:pt x="1179280" y="1183556"/>
                    <a:pt x="1164609" y="1176221"/>
                  </a:cubicBezTo>
                  <a:cubicBezTo>
                    <a:pt x="1151742" y="1169787"/>
                    <a:pt x="1134900" y="1171560"/>
                    <a:pt x="1123666" y="1162573"/>
                  </a:cubicBezTo>
                  <a:cubicBezTo>
                    <a:pt x="1110858" y="1152326"/>
                    <a:pt x="1107968" y="1133228"/>
                    <a:pt x="1096370" y="1121630"/>
                  </a:cubicBezTo>
                  <a:cubicBezTo>
                    <a:pt x="1084772" y="1110032"/>
                    <a:pt x="1069075" y="1103433"/>
                    <a:pt x="1055427" y="1094334"/>
                  </a:cubicBezTo>
                  <a:cubicBezTo>
                    <a:pt x="1054536" y="1090771"/>
                    <a:pt x="1035250" y="1007698"/>
                    <a:pt x="1028132" y="998800"/>
                  </a:cubicBezTo>
                  <a:cubicBezTo>
                    <a:pt x="1017885" y="985992"/>
                    <a:pt x="1000836" y="980603"/>
                    <a:pt x="987188" y="971504"/>
                  </a:cubicBezTo>
                  <a:cubicBezTo>
                    <a:pt x="978090" y="957856"/>
                    <a:pt x="963110" y="946645"/>
                    <a:pt x="959893" y="930561"/>
                  </a:cubicBezTo>
                  <a:cubicBezTo>
                    <a:pt x="912285" y="692521"/>
                    <a:pt x="970626" y="838962"/>
                    <a:pt x="932597" y="712197"/>
                  </a:cubicBezTo>
                  <a:cubicBezTo>
                    <a:pt x="924329" y="684638"/>
                    <a:pt x="921262" y="654250"/>
                    <a:pt x="905302" y="630310"/>
                  </a:cubicBezTo>
                  <a:lnTo>
                    <a:pt x="850711" y="548424"/>
                  </a:lnTo>
                  <a:cubicBezTo>
                    <a:pt x="841612" y="534776"/>
                    <a:pt x="830750" y="522152"/>
                    <a:pt x="823415" y="507481"/>
                  </a:cubicBezTo>
                  <a:cubicBezTo>
                    <a:pt x="814317" y="489284"/>
                    <a:pt x="807945" y="469445"/>
                    <a:pt x="796120" y="452890"/>
                  </a:cubicBezTo>
                  <a:cubicBezTo>
                    <a:pt x="760937" y="403633"/>
                    <a:pt x="756484" y="419860"/>
                    <a:pt x="714233" y="384651"/>
                  </a:cubicBezTo>
                  <a:cubicBezTo>
                    <a:pt x="699406" y="372295"/>
                    <a:pt x="688996" y="354925"/>
                    <a:pt x="673290" y="343707"/>
                  </a:cubicBezTo>
                  <a:cubicBezTo>
                    <a:pt x="656735" y="331882"/>
                    <a:pt x="636363" y="326506"/>
                    <a:pt x="618699" y="316412"/>
                  </a:cubicBezTo>
                  <a:cubicBezTo>
                    <a:pt x="604457" y="308274"/>
                    <a:pt x="592744" y="295778"/>
                    <a:pt x="577755" y="289116"/>
                  </a:cubicBezTo>
                  <a:cubicBezTo>
                    <a:pt x="551463" y="277431"/>
                    <a:pt x="523164" y="270919"/>
                    <a:pt x="495869" y="261821"/>
                  </a:cubicBezTo>
                  <a:cubicBezTo>
                    <a:pt x="482221" y="257272"/>
                    <a:pt x="467793" y="254606"/>
                    <a:pt x="454926" y="248173"/>
                  </a:cubicBezTo>
                  <a:lnTo>
                    <a:pt x="400335" y="220878"/>
                  </a:lnTo>
                  <a:cubicBezTo>
                    <a:pt x="386687" y="207230"/>
                    <a:pt x="374219" y="192290"/>
                    <a:pt x="359391" y="179934"/>
                  </a:cubicBezTo>
                  <a:cubicBezTo>
                    <a:pt x="346790" y="169433"/>
                    <a:pt x="330046" y="164237"/>
                    <a:pt x="318448" y="152639"/>
                  </a:cubicBezTo>
                  <a:cubicBezTo>
                    <a:pt x="216877" y="51068"/>
                    <a:pt x="333054" y="135081"/>
                    <a:pt x="236561" y="70752"/>
                  </a:cubicBezTo>
                  <a:cubicBezTo>
                    <a:pt x="227463" y="57104"/>
                    <a:pt x="222074" y="40056"/>
                    <a:pt x="209266" y="29809"/>
                  </a:cubicBezTo>
                  <a:cubicBezTo>
                    <a:pt x="172006" y="0"/>
                    <a:pt x="148686" y="23483"/>
                    <a:pt x="113732" y="43457"/>
                  </a:cubicBezTo>
                  <a:cubicBezTo>
                    <a:pt x="99490" y="51595"/>
                    <a:pt x="86436" y="61654"/>
                    <a:pt x="72788" y="70752"/>
                  </a:cubicBezTo>
                  <a:cubicBezTo>
                    <a:pt x="68239" y="88949"/>
                    <a:pt x="67528" y="108566"/>
                    <a:pt x="59140" y="125343"/>
                  </a:cubicBezTo>
                  <a:cubicBezTo>
                    <a:pt x="44469" y="154685"/>
                    <a:pt x="4549" y="207230"/>
                    <a:pt x="4549" y="207230"/>
                  </a:cubicBezTo>
                  <a:cubicBezTo>
                    <a:pt x="9098" y="229976"/>
                    <a:pt x="10052" y="253749"/>
                    <a:pt x="18197" y="275469"/>
                  </a:cubicBezTo>
                  <a:cubicBezTo>
                    <a:pt x="53063" y="368445"/>
                    <a:pt x="0" y="314138"/>
                    <a:pt x="4549" y="330060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00958" y="3429000"/>
              <a:ext cx="1214446" cy="71438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19"/>
            <p:cNvGrpSpPr/>
            <p:nvPr/>
          </p:nvGrpSpPr>
          <p:grpSpPr>
            <a:xfrm>
              <a:off x="4214810" y="3857628"/>
              <a:ext cx="1785950" cy="675979"/>
              <a:chOff x="4214810" y="3857628"/>
              <a:chExt cx="1785950" cy="675979"/>
            </a:xfrm>
          </p:grpSpPr>
          <p:grpSp>
            <p:nvGrpSpPr>
              <p:cNvPr id="10" name="Группа 13"/>
              <p:cNvGrpSpPr/>
              <p:nvPr/>
            </p:nvGrpSpPr>
            <p:grpSpPr>
              <a:xfrm>
                <a:off x="4429124" y="3857628"/>
                <a:ext cx="1358910" cy="285752"/>
                <a:chOff x="2857488" y="928670"/>
                <a:chExt cx="1358910" cy="285752"/>
              </a:xfrm>
            </p:grpSpPr>
            <p:cxnSp>
              <p:nvCxnSpPr>
                <p:cNvPr id="13" name="Прямая соединительная линия 8"/>
                <p:cNvCxnSpPr/>
                <p:nvPr/>
              </p:nvCxnSpPr>
              <p:spPr>
                <a:xfrm>
                  <a:off x="2857488" y="1071546"/>
                  <a:ext cx="1357322" cy="158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2715406" y="1070752"/>
                  <a:ext cx="285752" cy="158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5400000">
                  <a:off x="4072728" y="1070752"/>
                  <a:ext cx="285752" cy="158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4214810" y="4071942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А</a:t>
                </a:r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643570" y="4071942"/>
                <a:ext cx="3571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Arial" pitchFamily="34" charset="0"/>
                    <a:cs typeface="Arial" pitchFamily="34" charset="0"/>
                  </a:rPr>
                  <a:t>Б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2844" y="142852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Помоги Пете ответить на вопросы. Сколько вагонов было?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станет?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05"/>
          <p:cNvGrpSpPr/>
          <p:nvPr/>
        </p:nvGrpSpPr>
        <p:grpSpPr>
          <a:xfrm>
            <a:off x="214282" y="2214554"/>
            <a:ext cx="2143140" cy="1071570"/>
            <a:chOff x="428596" y="2428868"/>
            <a:chExt cx="2286016" cy="1214446"/>
          </a:xfrm>
        </p:grpSpPr>
        <p:grpSp>
          <p:nvGrpSpPr>
            <p:cNvPr id="3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24" name="Прямоугольник 123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95"/>
          <p:cNvGrpSpPr/>
          <p:nvPr/>
        </p:nvGrpSpPr>
        <p:grpSpPr>
          <a:xfrm>
            <a:off x="2357422" y="2500306"/>
            <a:ext cx="736704" cy="642942"/>
            <a:chOff x="1928794" y="2143116"/>
            <a:chExt cx="1571636" cy="1214446"/>
          </a:xfrm>
        </p:grpSpPr>
        <p:sp>
          <p:nvSpPr>
            <p:cNvPr id="128" name="Прямоугольник 12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95"/>
          <p:cNvGrpSpPr/>
          <p:nvPr/>
        </p:nvGrpSpPr>
        <p:grpSpPr>
          <a:xfrm>
            <a:off x="3549544" y="250030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34" name="Прямоугольник 13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136"/>
          <p:cNvGrpSpPr/>
          <p:nvPr/>
        </p:nvGrpSpPr>
        <p:grpSpPr>
          <a:xfrm>
            <a:off x="3094126" y="2786058"/>
            <a:ext cx="455418" cy="143670"/>
            <a:chOff x="3737068" y="2714620"/>
            <a:chExt cx="455418" cy="143670"/>
          </a:xfrm>
        </p:grpSpPr>
        <p:cxnSp>
          <p:nvCxnSpPr>
            <p:cNvPr id="138" name="Прямая соединительная линия 13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xtBox 145"/>
          <p:cNvSpPr txBox="1"/>
          <p:nvPr/>
        </p:nvSpPr>
        <p:spPr>
          <a:xfrm>
            <a:off x="4929190" y="314324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95"/>
          <p:cNvGrpSpPr/>
          <p:nvPr/>
        </p:nvGrpSpPr>
        <p:grpSpPr>
          <a:xfrm>
            <a:off x="7643834" y="135729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27" name="Прямоугольник 12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38"/>
          <p:cNvGrpSpPr/>
          <p:nvPr/>
        </p:nvGrpSpPr>
        <p:grpSpPr>
          <a:xfrm>
            <a:off x="4286248" y="2786058"/>
            <a:ext cx="455418" cy="143670"/>
            <a:chOff x="3737068" y="2714620"/>
            <a:chExt cx="455418" cy="143670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TextBox 144"/>
          <p:cNvSpPr txBox="1"/>
          <p:nvPr/>
        </p:nvSpPr>
        <p:spPr>
          <a:xfrm>
            <a:off x="214282" y="4286256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Составьте выражение к рисунку: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Группа 95"/>
          <p:cNvGrpSpPr/>
          <p:nvPr/>
        </p:nvGrpSpPr>
        <p:grpSpPr>
          <a:xfrm>
            <a:off x="4714876" y="250030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41" name="Прямоугольник 40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138"/>
          <p:cNvGrpSpPr/>
          <p:nvPr/>
        </p:nvGrpSpPr>
        <p:grpSpPr>
          <a:xfrm>
            <a:off x="5500694" y="2786058"/>
            <a:ext cx="455418" cy="143670"/>
            <a:chOff x="3737068" y="2714620"/>
            <a:chExt cx="455418" cy="143670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48"/>
          <p:cNvSpPr/>
          <p:nvPr/>
        </p:nvSpPr>
        <p:spPr>
          <a:xfrm>
            <a:off x="6724224" y="4286256"/>
            <a:ext cx="14911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+ 1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8035E-8 L -0.17153 0.1678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428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8"/>
          <p:cNvGrpSpPr/>
          <p:nvPr/>
        </p:nvGrpSpPr>
        <p:grpSpPr>
          <a:xfrm flipH="1">
            <a:off x="1142976" y="5286388"/>
            <a:ext cx="714380" cy="642942"/>
            <a:chOff x="642910" y="1071546"/>
            <a:chExt cx="1357322" cy="114300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134"/>
          <p:cNvGrpSpPr/>
          <p:nvPr/>
        </p:nvGrpSpPr>
        <p:grpSpPr>
          <a:xfrm flipH="1">
            <a:off x="2000232" y="5286388"/>
            <a:ext cx="714380" cy="642942"/>
            <a:chOff x="642910" y="1071546"/>
            <a:chExt cx="1357322" cy="114300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" name="Группа 145"/>
          <p:cNvGrpSpPr/>
          <p:nvPr/>
        </p:nvGrpSpPr>
        <p:grpSpPr>
          <a:xfrm flipH="1">
            <a:off x="2786050" y="5286388"/>
            <a:ext cx="714380" cy="642942"/>
            <a:chOff x="642910" y="1071546"/>
            <a:chExt cx="1357322" cy="1143008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156"/>
          <p:cNvGrpSpPr/>
          <p:nvPr/>
        </p:nvGrpSpPr>
        <p:grpSpPr>
          <a:xfrm flipH="1">
            <a:off x="5357818" y="5286388"/>
            <a:ext cx="714380" cy="642942"/>
            <a:chOff x="642910" y="1071546"/>
            <a:chExt cx="1357322" cy="1143008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762674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1201807" y="1166796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1594716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67"/>
          <p:cNvGrpSpPr/>
          <p:nvPr/>
        </p:nvGrpSpPr>
        <p:grpSpPr>
          <a:xfrm flipH="1">
            <a:off x="4572000" y="5286388"/>
            <a:ext cx="714380" cy="642942"/>
            <a:chOff x="642910" y="1071546"/>
            <a:chExt cx="1357322" cy="1143008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1201807" y="1166796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1195504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78"/>
          <p:cNvGrpSpPr/>
          <p:nvPr/>
        </p:nvGrpSpPr>
        <p:grpSpPr>
          <a:xfrm flipH="1">
            <a:off x="3571868" y="5286388"/>
            <a:ext cx="714380" cy="642942"/>
            <a:chOff x="642910" y="1071546"/>
            <a:chExt cx="1357322" cy="1143008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189"/>
          <p:cNvGrpSpPr/>
          <p:nvPr/>
        </p:nvGrpSpPr>
        <p:grpSpPr>
          <a:xfrm flipH="1">
            <a:off x="6215074" y="5286388"/>
            <a:ext cx="714380" cy="642942"/>
            <a:chOff x="642910" y="1071546"/>
            <a:chExt cx="1357322" cy="1143008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762674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1201807" y="1166796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1594716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1195504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201806" y="1547798"/>
              <a:ext cx="285752" cy="28575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200"/>
          <p:cNvGrpSpPr/>
          <p:nvPr/>
        </p:nvGrpSpPr>
        <p:grpSpPr>
          <a:xfrm flipH="1">
            <a:off x="7072330" y="5286388"/>
            <a:ext cx="714380" cy="642942"/>
            <a:chOff x="642910" y="1071546"/>
            <a:chExt cx="1357322" cy="1143008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62674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1201807" y="1166796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1594716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1195504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211"/>
          <p:cNvGrpSpPr/>
          <p:nvPr/>
        </p:nvGrpSpPr>
        <p:grpSpPr>
          <a:xfrm flipH="1">
            <a:off x="214282" y="5286388"/>
            <a:ext cx="714380" cy="642942"/>
            <a:chOff x="642910" y="1071546"/>
            <a:chExt cx="1357322" cy="1143008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42844" y="142852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 точек надо нарисовать Пете на последней карточке?</a:t>
            </a:r>
          </a:p>
        </p:txBody>
      </p:sp>
      <p:grpSp>
        <p:nvGrpSpPr>
          <p:cNvPr id="12" name="Группа 105"/>
          <p:cNvGrpSpPr/>
          <p:nvPr/>
        </p:nvGrpSpPr>
        <p:grpSpPr>
          <a:xfrm>
            <a:off x="857224" y="2143116"/>
            <a:ext cx="2143140" cy="1071570"/>
            <a:chOff x="428596" y="2428868"/>
            <a:chExt cx="2286016" cy="1214446"/>
          </a:xfrm>
        </p:grpSpPr>
        <p:grpSp>
          <p:nvGrpSpPr>
            <p:cNvPr id="13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24" name="Прямоугольник 123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95"/>
          <p:cNvGrpSpPr/>
          <p:nvPr/>
        </p:nvGrpSpPr>
        <p:grpSpPr>
          <a:xfrm>
            <a:off x="3000364" y="2428868"/>
            <a:ext cx="736704" cy="642942"/>
            <a:chOff x="1928794" y="2143116"/>
            <a:chExt cx="1571636" cy="1214446"/>
          </a:xfrm>
        </p:grpSpPr>
        <p:sp>
          <p:nvSpPr>
            <p:cNvPr id="128" name="Прямоугольник 12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95"/>
          <p:cNvGrpSpPr/>
          <p:nvPr/>
        </p:nvGrpSpPr>
        <p:grpSpPr>
          <a:xfrm>
            <a:off x="4192486" y="242886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34" name="Прямоугольник 133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36"/>
          <p:cNvGrpSpPr/>
          <p:nvPr/>
        </p:nvGrpSpPr>
        <p:grpSpPr>
          <a:xfrm>
            <a:off x="3737068" y="2714620"/>
            <a:ext cx="455418" cy="143670"/>
            <a:chOff x="3737068" y="2714620"/>
            <a:chExt cx="455418" cy="143670"/>
          </a:xfrm>
        </p:grpSpPr>
        <p:cxnSp>
          <p:nvCxnSpPr>
            <p:cNvPr id="138" name="Прямая соединительная линия 13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95"/>
          <p:cNvGrpSpPr/>
          <p:nvPr/>
        </p:nvGrpSpPr>
        <p:grpSpPr>
          <a:xfrm>
            <a:off x="5357818" y="242886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27" name="Прямоугольник 12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138"/>
          <p:cNvGrpSpPr/>
          <p:nvPr/>
        </p:nvGrpSpPr>
        <p:grpSpPr>
          <a:xfrm>
            <a:off x="4929190" y="2714620"/>
            <a:ext cx="455418" cy="143670"/>
            <a:chOff x="3737068" y="2714620"/>
            <a:chExt cx="455418" cy="143670"/>
          </a:xfrm>
        </p:grpSpPr>
        <p:cxnSp>
          <p:nvCxnSpPr>
            <p:cNvPr id="141" name="Прямая соединительная линия 14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95"/>
          <p:cNvGrpSpPr/>
          <p:nvPr/>
        </p:nvGrpSpPr>
        <p:grpSpPr>
          <a:xfrm>
            <a:off x="6549940" y="2428868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13" name="Прямоугольник 11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38"/>
          <p:cNvGrpSpPr/>
          <p:nvPr/>
        </p:nvGrpSpPr>
        <p:grpSpPr>
          <a:xfrm>
            <a:off x="6116846" y="2713826"/>
            <a:ext cx="455418" cy="143670"/>
            <a:chOff x="3737068" y="2714620"/>
            <a:chExt cx="455418" cy="143670"/>
          </a:xfrm>
        </p:grpSpPr>
        <p:cxnSp>
          <p:nvCxnSpPr>
            <p:cNvPr id="121" name="Прямая соединительная линия 120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Прямоугольник 131"/>
          <p:cNvSpPr/>
          <p:nvPr/>
        </p:nvSpPr>
        <p:spPr>
          <a:xfrm>
            <a:off x="6572264" y="4286256"/>
            <a:ext cx="714380" cy="6429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7" name="Группа 136"/>
          <p:cNvGrpSpPr/>
          <p:nvPr/>
        </p:nvGrpSpPr>
        <p:grpSpPr>
          <a:xfrm>
            <a:off x="8001024" y="5286388"/>
            <a:ext cx="642942" cy="725671"/>
            <a:chOff x="8286776" y="5560849"/>
            <a:chExt cx="642942" cy="725671"/>
          </a:xfrm>
        </p:grpSpPr>
        <p:sp>
          <p:nvSpPr>
            <p:cNvPr id="139" name="Прямоугольник 138"/>
            <p:cNvSpPr/>
            <p:nvPr/>
          </p:nvSpPr>
          <p:spPr>
            <a:xfrm>
              <a:off x="8286776" y="5572140"/>
              <a:ext cx="642942" cy="71438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8557488" y="5560849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8455971" y="5694795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8659006" y="5694795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8388293" y="5873390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8557488" y="5873390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8726684" y="5873390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Овал 150"/>
            <p:cNvSpPr/>
            <p:nvPr/>
          </p:nvSpPr>
          <p:spPr>
            <a:xfrm>
              <a:off x="8286776" y="6051985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Овал 151"/>
            <p:cNvSpPr/>
            <p:nvPr/>
          </p:nvSpPr>
          <p:spPr>
            <a:xfrm>
              <a:off x="8455971" y="6051985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8625167" y="6051985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8794362" y="6051985"/>
              <a:ext cx="135356" cy="1785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60116E-6 L 0.07864 -0.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0116E-6 L 0.20209 -0.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0116E-6 L 0.24219 -0.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68208E-6 L 0.29132 -0.154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3237E-6 L 0.33073 -0.146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/>
          <p:cNvSpPr txBox="1"/>
          <p:nvPr/>
        </p:nvSpPr>
        <p:spPr>
          <a:xfrm>
            <a:off x="142844" y="14285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 число предметов на каждой карточке.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928662" y="52149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ПЯТЬ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643306" y="52028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ПЯТЬ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500826" y="513137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ПЯТЬ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235745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6" name="Группа 45"/>
          <p:cNvGrpSpPr/>
          <p:nvPr/>
        </p:nvGrpSpPr>
        <p:grpSpPr>
          <a:xfrm>
            <a:off x="3286116" y="2071678"/>
            <a:ext cx="1857388" cy="1320666"/>
            <a:chOff x="2643174" y="2428868"/>
            <a:chExt cx="3524781" cy="2506239"/>
          </a:xfrm>
        </p:grpSpPr>
        <p:grpSp>
          <p:nvGrpSpPr>
            <p:cNvPr id="47" name="Группа 10"/>
            <p:cNvGrpSpPr/>
            <p:nvPr/>
          </p:nvGrpSpPr>
          <p:grpSpPr>
            <a:xfrm>
              <a:off x="2643174" y="2428868"/>
              <a:ext cx="3423562" cy="2506239"/>
              <a:chOff x="2643174" y="2428868"/>
              <a:chExt cx="3423562" cy="2506239"/>
            </a:xfrm>
          </p:grpSpPr>
          <p:pic>
            <p:nvPicPr>
              <p:cNvPr id="49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r="34328" b="31374"/>
              <a:stretch>
                <a:fillRect/>
              </a:stretch>
            </p:blipFill>
            <p:spPr bwMode="auto">
              <a:xfrm>
                <a:off x="2643174" y="2428868"/>
                <a:ext cx="3143272" cy="2357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0" name="Месяц 49"/>
              <p:cNvSpPr/>
              <p:nvPr/>
            </p:nvSpPr>
            <p:spPr>
              <a:xfrm rot="4162912" flipH="1">
                <a:off x="5010702" y="3879072"/>
                <a:ext cx="1011586" cy="1100483"/>
              </a:xfrm>
              <a:prstGeom prst="mo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4429124" y="4714884"/>
                <a:ext cx="571504" cy="2143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Месяц 47"/>
            <p:cNvSpPr/>
            <p:nvPr/>
          </p:nvSpPr>
          <p:spPr>
            <a:xfrm rot="7838539">
              <a:off x="5482155" y="3371612"/>
              <a:ext cx="457200" cy="914400"/>
            </a:xfrm>
            <a:prstGeom prst="mo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4"/>
          <a:srcRect t="17742" r="45807"/>
          <a:stretch>
            <a:fillRect/>
          </a:stretch>
        </p:blipFill>
        <p:spPr bwMode="auto">
          <a:xfrm>
            <a:off x="6143636" y="1928802"/>
            <a:ext cx="1428760" cy="173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3" name="Группа 178"/>
          <p:cNvGrpSpPr/>
          <p:nvPr/>
        </p:nvGrpSpPr>
        <p:grpSpPr>
          <a:xfrm flipH="1">
            <a:off x="928662" y="4143380"/>
            <a:ext cx="714380" cy="642942"/>
            <a:chOff x="642910" y="1071546"/>
            <a:chExt cx="1357322" cy="1143008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178"/>
          <p:cNvGrpSpPr/>
          <p:nvPr/>
        </p:nvGrpSpPr>
        <p:grpSpPr>
          <a:xfrm flipH="1">
            <a:off x="3714744" y="4143380"/>
            <a:ext cx="714380" cy="642942"/>
            <a:chOff x="642910" y="1071546"/>
            <a:chExt cx="1357322" cy="1143008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178"/>
          <p:cNvGrpSpPr/>
          <p:nvPr/>
        </p:nvGrpSpPr>
        <p:grpSpPr>
          <a:xfrm flipH="1">
            <a:off x="6572264" y="4143380"/>
            <a:ext cx="714380" cy="642942"/>
            <a:chOff x="642910" y="1071546"/>
            <a:chExt cx="1357322" cy="1143008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642910" y="1071546"/>
              <a:ext cx="1357322" cy="114300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62674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1601020" y="1156213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5637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1201807" y="1494882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1601020" y="1857364"/>
              <a:ext cx="285752" cy="28575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22" grpId="0"/>
      <p:bldP spid="1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42910" y="1142984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3000364" y="1143000"/>
            <a:ext cx="885836" cy="1714496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Arc 6"/>
          <p:cNvSpPr>
            <a:spLocks/>
          </p:cNvSpPr>
          <p:nvPr/>
        </p:nvSpPr>
        <p:spPr bwMode="auto">
          <a:xfrm rot="6839051">
            <a:off x="4185445" y="424656"/>
            <a:ext cx="989012" cy="1368425"/>
          </a:xfrm>
          <a:custGeom>
            <a:avLst/>
            <a:gdLst>
              <a:gd name="G0" fmla="+- 0 0 0"/>
              <a:gd name="G1" fmla="+- 20641 0 0"/>
              <a:gd name="G2" fmla="+- 21600 0 0"/>
              <a:gd name="T0" fmla="*/ 6366 w 21600"/>
              <a:gd name="T1" fmla="*/ 0 h 31221"/>
              <a:gd name="T2" fmla="*/ 18832 w 21600"/>
              <a:gd name="T3" fmla="*/ 31221 h 31221"/>
              <a:gd name="T4" fmla="*/ 0 w 21600"/>
              <a:gd name="T5" fmla="*/ 20641 h 3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221" fill="none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</a:path>
              <a:path w="21600" h="31221" stroke="0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  <a:lnTo>
                  <a:pt x="0" y="20641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12295" name="Arc 7"/>
          <p:cNvSpPr>
            <a:spLocks/>
          </p:cNvSpPr>
          <p:nvPr/>
        </p:nvSpPr>
        <p:spPr bwMode="auto">
          <a:xfrm>
            <a:off x="2643174" y="2571744"/>
            <a:ext cx="2704055" cy="3332449"/>
          </a:xfrm>
          <a:custGeom>
            <a:avLst/>
            <a:gdLst>
              <a:gd name="G0" fmla="+- 17456 0 0"/>
              <a:gd name="G1" fmla="+- 21600 0 0"/>
              <a:gd name="G2" fmla="+- 21600 0 0"/>
              <a:gd name="T0" fmla="*/ 5272 w 39056"/>
              <a:gd name="T1" fmla="*/ 3764 h 43200"/>
              <a:gd name="T2" fmla="*/ 0 w 39056"/>
              <a:gd name="T3" fmla="*/ 34321 h 43200"/>
              <a:gd name="T4" fmla="*/ 17456 w 390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056" h="43200" fill="none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</a:path>
              <a:path w="39056" h="43200" stroke="0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  <a:lnTo>
                  <a:pt x="17456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810000" y="1066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3025775" y="-130175"/>
            <a:ext cx="387350" cy="1714500"/>
          </a:xfrm>
          <a:prstGeom prst="rect">
            <a:avLst/>
          </a:prstGeom>
          <a:noFill/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1447800"/>
            <a:ext cx="1524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2971800"/>
            <a:ext cx="15240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0" y="3048000"/>
            <a:ext cx="14478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4651375"/>
            <a:ext cx="14478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4648200"/>
            <a:ext cx="14478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Прямая соединительная линия 15"/>
          <p:cNvCxnSpPr>
            <a:stCxn id="12290" idx="0"/>
          </p:cNvCxnSpPr>
          <p:nvPr/>
        </p:nvCxnSpPr>
        <p:spPr>
          <a:xfrm rot="16200000" flipH="1" flipV="1">
            <a:off x="659565" y="3440893"/>
            <a:ext cx="4643454" cy="47636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2290" idx="1"/>
            <a:endCxn id="12290" idx="3"/>
          </p:cNvCxnSpPr>
          <p:nvPr/>
        </p:nvCxnSpPr>
        <p:spPr>
          <a:xfrm rot="10800000" flipH="1">
            <a:off x="642910" y="3505184"/>
            <a:ext cx="4724400" cy="1588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2 0.0037 L -0.06475 0.2189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76 0.21895 C -0.05521 0.21341 -0.04549 0.20786 -0.03628 0.20416 C -0.02708 0.20046 -0.02014 0.19745 -0.00937 0.19676 C 0.00139 0.1963 0.01823 0.19838 0.02865 0.20046 C 0.03924 0.20254 0.04566 0.20578 0.05399 0.20994 C 0.0625 0.2141 0.07066 0.21687 0.07934 0.22473 C 0.0882 0.2326 0.09774 0.24393 0.10642 0.25618 C 0.11493 0.26867 0.12465 0.2793 0.1316 0.29872 C 0.13837 0.31815 0.14445 0.34913 0.14757 0.37294 C 0.1507 0.39676 0.15347 0.41572 0.1507 0.44138 C 0.14792 0.46728 0.14132 0.50104 0.1316 0.52855 C 0.1217 0.55606 0.1092 0.58427 0.09219 0.60647 C 0.075 0.62867 0.04722 0.65086 0.02865 0.66196 C 0.01007 0.67329 -0.00278 0.67236 -0.01875 0.67329 C -0.03472 0.67421 -0.05295 0.67398 -0.06788 0.66774 C -0.08299 0.6615 -0.09774 0.64786 -0.10903 0.6363 C -0.12049 0.6245 -0.12778 0.61132 -0.13594 0.59722 C -0.14427 0.58289 -0.15434 0.55861 -0.15799 0.55075 " pathEditMode="relative" rAng="0" ptsTypes="aaaaaaaaaaaaaaaaaA">
                                      <p:cBhvr>
                                        <p:cTn id="9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10083E-6 C 0.00226 0.00647 0.00469 0.01318 0.01268 0.02058 C 0.02066 0.02798 0.03299 0.03978 0.04792 0.04486 C 0.06285 0.04995 0.08681 0.05435 0.10278 0.05065 C 0.11875 0.04695 0.13299 0.03307 0.14375 0.02243 C 0.15452 0.01179 0.16372 -0.00717 0.16771 -0.01318 " pathEditMode="relative" rAng="0" ptsTypes="aaaaaA">
                                      <p:cBhvr>
                                        <p:cTn id="12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42910" y="1714488"/>
            <a:ext cx="8143932" cy="1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93406" y="1678372"/>
            <a:ext cx="357190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965439" y="167797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214414" y="22012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22012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8926" y="22012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43636" y="22012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Дуга 49"/>
          <p:cNvSpPr/>
          <p:nvPr/>
        </p:nvSpPr>
        <p:spPr>
          <a:xfrm rot="19187928">
            <a:off x="5755327" y="1109030"/>
            <a:ext cx="2537141" cy="2381528"/>
          </a:xfrm>
          <a:prstGeom prst="arc">
            <a:avLst/>
          </a:prstGeom>
          <a:ln w="28575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6143636" y="1571612"/>
            <a:ext cx="214314" cy="214314"/>
          </a:xfrm>
          <a:prstGeom prst="flowChartConnector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29454" y="61976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+1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71538" y="328612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 + 1 =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14546" y="3286124"/>
            <a:ext cx="571504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14546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узел 18"/>
          <p:cNvSpPr/>
          <p:nvPr/>
        </p:nvSpPr>
        <p:spPr>
          <a:xfrm>
            <a:off x="7715272" y="1571612"/>
            <a:ext cx="214314" cy="214314"/>
          </a:xfrm>
          <a:prstGeom prst="flowChartConnector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8728" y="478632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Вправо - плюс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4535487" y="1677975"/>
            <a:ext cx="35719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43834" y="22145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1000</TotalTime>
  <Words>339</Words>
  <PresentationFormat>Экран (4:3)</PresentationFormat>
  <Paragraphs>87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Урок математики в 1 «В»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Любовь Терещенко</dc:creator>
  <cp:lastModifiedBy>Любовь</cp:lastModifiedBy>
  <cp:revision>136</cp:revision>
  <dcterms:created xsi:type="dcterms:W3CDTF">2010-10-26T14:31:01Z</dcterms:created>
  <dcterms:modified xsi:type="dcterms:W3CDTF">2011-11-29T09:39:45Z</dcterms:modified>
</cp:coreProperties>
</file>