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FF6A81-87FE-419C-BF2B-79753F66071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966BC7-CB6E-48EA-915D-C1F30FB7ED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Государственное бюджетное дошкольное образовательное учреждение Детский сад № 103 комбинированного вида Фрунзенского административного района г. Санкт-Петербург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Адрес: 192281Санкт-Петербург, ул.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Купчинская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, д.14,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кор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. 2,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лит.А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Телефон (факс): +7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812 3665181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2060848"/>
            <a:ext cx="7408333" cy="3954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Портфолио  </a:t>
            </a:r>
          </a:p>
          <a:p>
            <a:pPr marL="0" indent="0" algn="ctr">
              <a:buNone/>
            </a:pPr>
            <a:r>
              <a:rPr lang="ru-RU" sz="4400" dirty="0" smtClean="0"/>
              <a:t>моей профессиональной деятельности</a:t>
            </a:r>
            <a:endParaRPr lang="ru-RU" sz="4400" dirty="0"/>
          </a:p>
        </p:txBody>
      </p:sp>
      <p:pic>
        <p:nvPicPr>
          <p:cNvPr id="1027" name="Picture 3" descr="C:\Documents and Settings\Ooo\Local Settings\Temporary Internet Files\Content.IE5\D6USZMM7\MP9004465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310">
            <a:off x="632980" y="4077071"/>
            <a:ext cx="2163857" cy="20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Ooo\Local Settings\Temporary Internet Files\Content.IE5\7QAO9QT4\MP9004465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528" flipH="1">
            <a:off x="6516216" y="4008603"/>
            <a:ext cx="2102547" cy="20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Ooo\Local Settings\Temporary Internet Files\Content.IE5\D6USZMM7\MP90044656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6126"/>
            <a:ext cx="1944216" cy="21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52">
        <p14:reveal/>
      </p:transition>
    </mc:Choice>
    <mc:Fallback xmlns="">
      <p:transition spd="slow" advTm="5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Сердце отдаю детям!»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340768"/>
            <a:ext cx="715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в работе – получать удовольствие от того, чем занимаешься!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работа – мое вдохновение!!!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923676" cy="261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7" y="242088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321">
        <p14:reveal/>
      </p:transition>
    </mc:Choice>
    <mc:Fallback xmlns="">
      <p:transition spd="slow" advTm="10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34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Сведения о себе: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0880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7882"/>
            <a:ext cx="2292725" cy="21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699">
        <p14:reveal/>
      </p:transition>
    </mc:Choice>
    <mc:Fallback xmlns="">
      <p:transition spd="slow" advTm="4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928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51">
        <p14:reveal/>
      </p:transition>
    </mc:Choice>
    <mc:Fallback xmlns="">
      <p:transition spd="slow" advTm="5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Работа по самообразованию: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Тема: «Развитие творческого воображения у детей дошкольного возраста»</a:t>
            </a:r>
            <a:endParaRPr lang="ru-RU" sz="18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 изучить возможности  развития творческого воображения детей дошкольного возраста в процессе занятий  ручным художественным трудом.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 algn="just"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Анализ психологической и методической литературы по выбранной теме;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более подробно изучить процесс творческого воображения;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определить возможные пути развития творческого воображения детей в процессе занятий ручным художественным трудом;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подобрать дидактические игры на развитие творческого воображения;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-разработать рекомендации по развитию творческого воображения детей дошкольного возраста в процессе занятий ручным художественным трудом.</a:t>
            </a:r>
          </a:p>
          <a:p>
            <a:pPr marL="0" indent="0"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Ooo\Local Settings\Temporary Internet Files\Content.IE5\D6USZMM7\MP90044656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8" y="2708275"/>
            <a:ext cx="2792606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81">
        <p14:reveal/>
      </p:transition>
    </mc:Choice>
    <mc:Fallback xmlns="">
      <p:transition spd="slow" advTm="60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Мои достижения: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232248" cy="31887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528505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68911"/>
            <a:ext cx="2249985" cy="30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08">
        <p14:reveal/>
      </p:transition>
    </mc:Choice>
    <mc:Fallback xmlns="">
      <p:transition spd="slow" advTm="61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Детские работы: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616" y="1196752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Работы детей, принимавшие участие в конкурсах:</a:t>
            </a:r>
          </a:p>
          <a:p>
            <a:pPr marL="0" indent="0" algn="ctr"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41607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16419"/>
            <a:ext cx="2283718" cy="3044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3054621" cy="22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15">
        <p14:reveal/>
      </p:transition>
    </mc:Choice>
    <mc:Fallback xmlns="">
      <p:transition spd="slow" advTm="5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Творим, играем, экспериментируем: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1107917"/>
            <a:ext cx="3912435" cy="2934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8946"/>
            <a:ext cx="3830072" cy="2872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72" y="3978541"/>
            <a:ext cx="3830072" cy="26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482">
        <p14:reveal/>
      </p:transition>
    </mc:Choice>
    <mc:Fallback xmlns="">
      <p:transition spd="slow" advTm="44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Поздравляем от души –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ваши чудо-малыши!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4558253" cy="30269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680520" cy="31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26">
        <p14:reveal/>
      </p:transition>
    </mc:Choice>
    <mc:Fallback xmlns="">
      <p:transition spd="slow" advTm="5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«Спорт и здоровье моего ребенка»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рамках проекта по работе с семьей были проведены спортивные мероприятия для детей и родителей, а также предложено творческое домашнее задание – «Здоровье моего ребенка – это….»</a:t>
            </a:r>
          </a:p>
          <a:p>
            <a:pPr marL="0" indent="0" algn="ctr">
              <a:buNone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87558"/>
            <a:ext cx="3491880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03" y="2687558"/>
            <a:ext cx="3587414" cy="2618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09120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61">
        <p14:reveal/>
      </p:transition>
    </mc:Choice>
    <mc:Fallback xmlns="">
      <p:transition spd="slow" advTm="59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207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Государственное бюджетное дошкольное образовательное учреждение Детский сад № 103 комбинированного вида Фрунзенского административного района г. Санкт-Петербург Адрес: 192281Санкт-Петербург, ул. Купчинская, д.14, кор. 2, лит.А. Телефон (факс): +7 812 3665181 </vt:lpstr>
      <vt:lpstr>Сведения о себе:</vt:lpstr>
      <vt:lpstr>Повышение квалификации:</vt:lpstr>
      <vt:lpstr>Работа по самообразованию:</vt:lpstr>
      <vt:lpstr>Мои достижения:</vt:lpstr>
      <vt:lpstr>Детские работы:</vt:lpstr>
      <vt:lpstr>Творим, играем, экспериментируем:</vt:lpstr>
      <vt:lpstr>Поздравляем от души –  ваши чудо-малыши! </vt:lpstr>
      <vt:lpstr> «Спорт и здоровье моего ребенка»</vt:lpstr>
      <vt:lpstr>«Сердце отдаю детям!»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103 комбинированного вида Фрунзенского административного района г. Санкт-Петербург Адрес: 192281Санкт-Петербург, ул. Купчинская, д.14, кор. 2, лит.А. Телефон (факс): +7 812 3665181 </dc:title>
  <dc:creator>Name</dc:creator>
  <cp:lastModifiedBy>Name</cp:lastModifiedBy>
  <cp:revision>33</cp:revision>
  <dcterms:created xsi:type="dcterms:W3CDTF">2014-02-10T11:51:03Z</dcterms:created>
  <dcterms:modified xsi:type="dcterms:W3CDTF">2014-02-10T18:24:03Z</dcterms:modified>
</cp:coreProperties>
</file>