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2B007F-0B7A-4154-92A6-331C144F67C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F6D6CC-BEE8-44D5-A2B6-EA7BCDAAB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i="1" dirty="0" smtClean="0"/>
              <a:t>Жил на свете цыплёнок. Он был совсем маленький. Вот такой. Но цыплёнок думал, что он очень большой, и важно задирал голову. </a:t>
            </a:r>
            <a:r>
              <a:rPr lang="ru-RU" sz="1800" b="0" i="1" smtClean="0"/>
              <a:t>Вот </a:t>
            </a:r>
            <a:r>
              <a:rPr lang="ru-RU" sz="1800" b="0" i="1" smtClean="0"/>
              <a:t>так</a:t>
            </a:r>
            <a:r>
              <a:rPr lang="ru-RU" sz="1800" b="0" i="1" smtClean="0"/>
              <a:t>.</a:t>
            </a:r>
            <a:endParaRPr lang="ru-RU" sz="1800" b="0" i="1" dirty="0"/>
          </a:p>
        </p:txBody>
      </p:sp>
      <p:pic>
        <p:nvPicPr>
          <p:cNvPr id="7" name="Содержимое 6" descr="chick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6577342" cy="515225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57256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FFC000"/>
                </a:solidFill>
                <a:effectLst/>
              </a:rPr>
              <a:t>У цыпленка была мама. Она его очень любила. Мама была вот такая.</a:t>
            </a:r>
            <a:endParaRPr lang="ru-RU" sz="1800" b="0" i="1" dirty="0">
              <a:solidFill>
                <a:srgbClr val="FFC000"/>
              </a:solidFill>
              <a:effectLst/>
            </a:endParaRPr>
          </a:p>
        </p:txBody>
      </p:sp>
      <p:pic>
        <p:nvPicPr>
          <p:cNvPr id="6" name="Содержимое 5" descr="chick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71546"/>
            <a:ext cx="5357850" cy="55937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</p:spPr>
        <p:txBody>
          <a:bodyPr>
            <a:normAutofit/>
          </a:bodyPr>
          <a:lstStyle/>
          <a:p>
            <a:r>
              <a:rPr lang="ru-RU" sz="1800" b="0" i="1" dirty="0" smtClean="0">
                <a:solidFill>
                  <a:srgbClr val="FFC000"/>
                </a:solidFill>
              </a:rPr>
              <a:t>Мама кормила цыпленка червяками. И были эти червяки вот такие.</a:t>
            </a:r>
            <a:endParaRPr lang="ru-RU" sz="1800" b="0" i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chick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928670"/>
            <a:ext cx="6429420" cy="56435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i="1" dirty="0" smtClean="0">
                <a:solidFill>
                  <a:srgbClr val="FFC000"/>
                </a:solidFill>
              </a:rPr>
              <a:t>Как-то раз налетел на маму Чёрный Кот и погнал её прочь со двора. И был этот кот вот такой.</a:t>
            </a:r>
            <a:endParaRPr lang="ru-RU" sz="1800" b="0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chick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142984"/>
            <a:ext cx="5929354" cy="551676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FFC000"/>
                </a:solidFill>
              </a:rPr>
              <a:t>Цыплёнок остался у забора один. Вдруг он видит: взлетел на забор большой красивый петух, вытянул шею вот так и во всё горло закричал: "Кукареку!" И важно посмотрел по сторонам: "Я ли не удалец? Я ли не молодец?"</a:t>
            </a:r>
            <a:br>
              <a:rPr lang="ru-RU" sz="1800" b="0" i="1" dirty="0" smtClean="0">
                <a:solidFill>
                  <a:srgbClr val="FFC000"/>
                </a:solidFill>
              </a:rPr>
            </a:br>
            <a:r>
              <a:rPr lang="ru-RU" sz="1800" b="0" i="1" dirty="0" smtClean="0">
                <a:solidFill>
                  <a:srgbClr val="FFC000"/>
                </a:solidFill>
              </a:rPr>
              <a:t>Цыплёнку это очень понравилось. Он тоже вытянул шею. Вот так.</a:t>
            </a:r>
            <a:endParaRPr lang="ru-RU" sz="1800" b="0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chick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5857916" cy="51744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FFC000"/>
                </a:solidFill>
              </a:rPr>
              <a:t>И что было силы запищал: "Пи-пи-пи-пи! Я тоже удалец! Я тоже молодец!" Но споткнулся и шлёпнулся в лужу. Вот так.</a:t>
            </a:r>
            <a:br>
              <a:rPr lang="ru-RU" sz="1800" b="0" i="1" dirty="0" smtClean="0">
                <a:solidFill>
                  <a:srgbClr val="FFC000"/>
                </a:solidFill>
              </a:rPr>
            </a:br>
            <a:r>
              <a:rPr lang="ru-RU" sz="1800" b="0" i="1" dirty="0" smtClean="0">
                <a:solidFill>
                  <a:srgbClr val="FFC000"/>
                </a:solidFill>
              </a:rPr>
              <a:t>В луже сидела лягушка. Она увидела его и засмеялась: "Ха-ха-ха! Ха-ха-ха! Далеко тебе до петуха!" А была лягушка вот такая.</a:t>
            </a:r>
            <a:endParaRPr lang="ru-RU" sz="1800" b="0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chick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6286544" cy="53578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1" dirty="0" smtClean="0">
                <a:solidFill>
                  <a:srgbClr val="FFC000"/>
                </a:solidFill>
              </a:rPr>
              <a:t>Тут к цыплёнку подбежала мама. Она пожалела и приласкала его. Вот так.</a:t>
            </a:r>
            <a:endParaRPr lang="ru-RU" dirty="0"/>
          </a:p>
        </p:txBody>
      </p:sp>
      <p:pic>
        <p:nvPicPr>
          <p:cNvPr id="4" name="Содержимое 3" descr="chick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5786478" cy="55284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167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Жил на свете цыплёнок. Он был совсем маленький. Вот такой. Но цыплёнок думал, что он очень большой, и важно задирал голову. Вот так.</vt:lpstr>
      <vt:lpstr>У цыпленка была мама. Она его очень любила. Мама была вот такая.</vt:lpstr>
      <vt:lpstr>Мама кормила цыпленка червяками. И были эти червяки вот такие.</vt:lpstr>
      <vt:lpstr>Как-то раз налетел на маму Чёрный Кот и погнал её прочь со двора. И был этот кот вот такой.</vt:lpstr>
      <vt:lpstr>Цыплёнок остался у забора один. Вдруг он видит: взлетел на забор большой красивый петух, вытянул шею вот так и во всё горло закричал: "Кукареку!" И важно посмотрел по сторонам: "Я ли не удалец? Я ли не молодец?" Цыплёнку это очень понравилось. Он тоже вытянул шею. Вот так.</vt:lpstr>
      <vt:lpstr>И что было силы запищал: "Пи-пи-пи-пи! Я тоже удалец! Я тоже молодец!" Но споткнулся и шлёпнулся в лужу. Вот так. В луже сидела лягушка. Она увидела его и засмеялась: "Ха-ха-ха! Ха-ха-ха! Далеко тебе до петуха!" А была лягушка вот такая.</vt:lpstr>
      <vt:lpstr>Тут к цыплёнку подбежала мама. Она пожалела и приласкала его. Вот так.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2011-05-13T16:38:06Z</dcterms:created>
  <dcterms:modified xsi:type="dcterms:W3CDTF">2011-05-15T17:23:51Z</dcterms:modified>
</cp:coreProperties>
</file>