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jwanderer.livejournal.com/21190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Первая мировая война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800" dirty="0" smtClean="0"/>
              <a:t>Женские батальоны смерти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</a:t>
            </a:r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>Подготовила: </a:t>
            </a:r>
          </a:p>
          <a:p>
            <a:pPr algn="r">
              <a:buNone/>
            </a:pPr>
            <a:r>
              <a:rPr lang="ru-RU" dirty="0" smtClean="0"/>
              <a:t>                                          воспитатель                          Медведева  Ю.В.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Летом 1917 года в русской армии слабела дисциплина и падал боевой дух. Однако часть солдат не утратила прежнего желания сражаться и жертвовать жизнью. Из них стали формироваться добровольческие части, которые называли»ударными батальонами», «дружинами смерти» и т.п.</a:t>
            </a:r>
          </a:p>
          <a:p>
            <a:pPr>
              <a:buNone/>
            </a:pPr>
            <a:r>
              <a:rPr lang="ru-RU" dirty="0" smtClean="0"/>
              <a:t>Вместо кокарды на фуражках они носили изображение черепа, он же часто изображали на знаменах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6504a_a4791967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000240"/>
            <a:ext cx="4500562" cy="48577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Мария Бочкарева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dirty="0" smtClean="0"/>
              <a:t>В 1914 году Мария пошла на фронт, четырежды была ранена, стала полным Георгиевским кавалером. В столице Бочкарева выступила перед членами  Временного правительства с идеей создать женский добровольческий «батальон смерти».</a:t>
            </a:r>
          </a:p>
          <a:p>
            <a:r>
              <a:rPr lang="ru-RU" dirty="0" smtClean="0"/>
              <a:t>«Мне на это сказали, что моя идея великолепная…»-писала она.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Выступая в следующие дни перед женщинами Мария говорила: «Солдаты в эту войну устали. Им нужно помочь нравственно…». В обращении Московского женского совета говорилось: « Ни один народ в мире не доходил  до такого позора, чтобы вместо мужчин-дезертиров шли на фронт слабые женщины… Женская рать  будет тою живою водой, которая заставит очнуться русского старого богатыря».</a:t>
            </a:r>
            <a:endParaRPr lang="ru-RU" dirty="0"/>
          </a:p>
        </p:txBody>
      </p:sp>
      <p:pic>
        <p:nvPicPr>
          <p:cNvPr id="4" name="Рисунок 3" descr="0_6503e_5080cf8e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642918"/>
            <a:ext cx="8162925" cy="572928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27 июня  в Исаакиевском соборе Марии Бочкаревой было торжественно вручено  знамя ее батальона. После этого женщины-добровольцы отправились на фронт. Входе наступления они взяли несколько линий немецких окопов</a:t>
            </a:r>
            <a:endParaRPr lang="ru-RU" dirty="0"/>
          </a:p>
        </p:txBody>
      </p:sp>
      <p:pic>
        <p:nvPicPr>
          <p:cNvPr id="4" name="Рисунок 3" descr="0_65044_81047c24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429000"/>
            <a:ext cx="4786346" cy="3429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ru-RU" dirty="0" smtClean="0"/>
              <a:t>В какой то момент другие  </a:t>
            </a:r>
            <a:r>
              <a:rPr lang="ru-RU" dirty="0" err="1" smtClean="0"/>
              <a:t>части,состоящие</a:t>
            </a:r>
            <a:r>
              <a:rPr lang="ru-RU" dirty="0" smtClean="0"/>
              <a:t> из мужчин отступили, и женщины остались одни на поле сражения. Они не стали отступать, но, под ударным огнем забыв приёмы ведения боя, собрались вместе, став хорошей мишенью… женский батальон понёс в этом сражении большие потери.</a:t>
            </a:r>
            <a:endParaRPr lang="ru-RU" dirty="0"/>
          </a:p>
        </p:txBody>
      </p:sp>
      <p:pic>
        <p:nvPicPr>
          <p:cNvPr id="4" name="Рисунок 3" descr="0_65049_455b6d4d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922522"/>
            <a:ext cx="8286808" cy="533347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ru-RU" dirty="0" smtClean="0"/>
              <a:t>Всего же сформировали два женских пехотных «батальона смерти» и несколько команд. В них вошло более 3тыс. женщин. Один из женских батальонов оказался в числе последних защитников Временного правительства в дни Октябрьского переворота в Петрограде.  В январе 1918 года женские батальоны формально распустили, но многие их участницы продолжили службу частях белогвардейских армий.</a:t>
            </a:r>
            <a:endParaRPr lang="ru-RU" dirty="0"/>
          </a:p>
        </p:txBody>
      </p:sp>
      <p:pic>
        <p:nvPicPr>
          <p:cNvPr id="4" name="Рисунок 3" descr="0_65048_77017487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785794"/>
            <a:ext cx="8215370" cy="592935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Источник фотографий: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ljwanderer.livejournal.com/211905.html#cutid1</a:t>
            </a:r>
            <a:endParaRPr lang="ru-RU" dirty="0" smtClean="0"/>
          </a:p>
          <a:p>
            <a:r>
              <a:rPr lang="ru-RU" dirty="0" smtClean="0"/>
              <a:t>«Энциклопедия для детей» т.5 ч.3История России. Сост. С.Т.Измайлова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</TotalTime>
  <Words>344</Words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Первая мировая война</vt:lpstr>
      <vt:lpstr>Слайд 2</vt:lpstr>
      <vt:lpstr>Мария Бочкарева</vt:lpstr>
      <vt:lpstr>Слайд 4</vt:lpstr>
      <vt:lpstr>Слайд 5</vt:lpstr>
      <vt:lpstr>Слайд 6</vt:lpstr>
      <vt:lpstr>Слайд 7</vt:lpstr>
      <vt:lpstr>Использованная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мировая война</dc:title>
  <dc:creator>юлик</dc:creator>
  <cp:lastModifiedBy>юлик</cp:lastModifiedBy>
  <cp:revision>8</cp:revision>
  <dcterms:created xsi:type="dcterms:W3CDTF">2014-02-09T16:00:22Z</dcterms:created>
  <dcterms:modified xsi:type="dcterms:W3CDTF">2014-02-11T05:38:58Z</dcterms:modified>
</cp:coreProperties>
</file>