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1" r:id="rId6"/>
    <p:sldId id="27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52F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E3B6-97B0-46A8-89E1-0AAF23C9DEEF}" type="datetimeFigureOut">
              <a:rPr lang="ru-RU" smtClean="0"/>
              <a:pPr/>
              <a:t>28.11.2010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5F430-79F8-49CA-B84A-CD30A2441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gAAACJnqwziGCc1HYo3YYl5BYdLhtpm0m97S6NZ4s7EqMULb14tyFnYWX4blI_Q3ozEQSpld6CJB0Dg2fmb3pyeW-YA15jOjB06R0OmG6q5j4LfU5EHj3r7ShAS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71438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8»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471490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Интегрированный урок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(математика + окружающий мир + ОБЖ)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«Сохраним своё здоровье!»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</a:p>
          <a:p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Закорюкина Наталья Николаевна</a:t>
            </a:r>
          </a:p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2010г.</a:t>
            </a:r>
            <a:endParaRPr lang="ru-RU" sz="19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gAAACJnqwziGCc1HYo3YYl5BYdLhtpm0m97S6NZ4s7EqMULb14tyFnYWX4blI_Q3ozEQSpld6CJB0Dg2fmb3pyeW-YA15jOjB06R0OmG6q5j4LfU5EHj3r7Sh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643306" y="2857496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2500298" y="1643050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aa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813" y="2143116"/>
            <a:ext cx="1881187" cy="3201987"/>
          </a:xfrm>
          <a:prstGeom prst="rect">
            <a:avLst/>
          </a:prstGeom>
          <a:noFill/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643306" y="2857496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523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14348" y="2714620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14348" y="2714620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916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214942" y="2786058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5214942" y="2786058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813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1285852" y="500042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285852" y="500042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764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572264" y="1357298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572264" y="1357298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746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286248" y="500042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86248" y="500042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699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500298" y="1643050"/>
            <a:ext cx="1511300" cy="1439862"/>
          </a:xfrm>
          <a:prstGeom prst="irregularSeal1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409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50382771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5" y="357166"/>
            <a:ext cx="6572295" cy="493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7048 0.3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0.07048 0.35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14 0.04144 L -0.42066 0.36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0.04144 L -0.42066 0.367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14965 0.693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14965 0.69305 " pathEditMode="relative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28559 0.554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28559 0.55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L 0.09827 0.689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9826 0.689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32604 0.346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7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32604 0.346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58489 0.543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2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58489 0.543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9" grpId="0" animBg="1"/>
      <p:bldP spid="9" grpId="1" animBg="1"/>
      <p:bldP spid="11" grpId="0" animBg="1"/>
      <p:bldP spid="4" grpId="0" animBg="1"/>
      <p:bldP spid="4" grpId="1" animBg="1"/>
      <p:bldP spid="12" grpId="0" animBg="1"/>
      <p:bldP spid="5" grpId="0" animBg="1"/>
      <p:bldP spid="5" grpId="1" animBg="1"/>
      <p:bldP spid="13" grpId="0" animBg="1"/>
      <p:bldP spid="6" grpId="0" animBg="1"/>
      <p:bldP spid="6" grpId="1" animBg="1"/>
      <p:bldP spid="14" grpId="0" animBg="1"/>
      <p:bldP spid="7" grpId="0" animBg="1"/>
      <p:bldP spid="7" grpId="1" animBg="1"/>
      <p:bldP spid="15" grpId="0" animBg="1"/>
      <p:bldP spid="8" grpId="0" animBg="1"/>
      <p:bldP spid="8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OgAAACJnqwziGCc1HYo3YYl5BYdLhtpm0m97S6NZ4s7EqMULb14tyFnYWX4blI_Q3ozEQSpld6CJB0Dg2fmb3pyeW-YA15jOjB06R0OmG6q5j4LfU5EHj3r7Sh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714752"/>
            <a:ext cx="7715272" cy="271464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Лучше один раз увидеть,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чем сто раз услышать.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Глаз.jpeg"/>
          <p:cNvPicPr>
            <a:picLocks noChangeAspect="1"/>
          </p:cNvPicPr>
          <p:nvPr/>
        </p:nvPicPr>
        <p:blipFill>
          <a:blip r:embed="rId3"/>
          <a:srcRect b="27939"/>
          <a:stretch>
            <a:fillRect/>
          </a:stretch>
        </p:blipFill>
        <p:spPr>
          <a:xfrm>
            <a:off x="928662" y="214290"/>
            <a:ext cx="7361874" cy="3357562"/>
          </a:xfrm>
          <a:prstGeom prst="rect">
            <a:avLst/>
          </a:prstGeom>
          <a:ln w="12700"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941 4.81481E-6 L -2.77778E-7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Содержимое 20" descr="OgAAACJnqwziGCc1HYo3YYl5BYdLhtpm0m97S6NZ4s7EqMULb14tyFnYWX4blI_Q3ozEQSpld6CJB0Dg2fmb3pyeW-YA15jOjB06R0OmG6q5j4LfU5EHj3r7ShAS.jpe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00496" y="5072074"/>
            <a:ext cx="4494216" cy="696901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1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1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>
              <a:solidFill>
                <a:srgbClr val="0052F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екст 24"/>
          <p:cNvSpPr>
            <a:spLocks noGrp="1"/>
          </p:cNvSpPr>
          <p:nvPr>
            <p:ph type="body" idx="1"/>
          </p:nvPr>
        </p:nvSpPr>
        <p:spPr>
          <a:xfrm>
            <a:off x="3143240" y="642918"/>
            <a:ext cx="6000760" cy="71436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130, 103, 310,301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4572008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0052F6"/>
                </a:solidFill>
                <a:latin typeface="Times New Roman" pitchFamily="18" charset="0"/>
                <a:cs typeface="Times New Roman" pitchFamily="18" charset="0"/>
              </a:rPr>
              <a:t>4,7,9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2214554"/>
            <a:ext cx="274947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2,5,8</a:t>
            </a:r>
            <a:endParaRPr lang="ru-RU" sz="10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214290"/>
            <a:ext cx="26468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1,3,0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2643182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2428868"/>
            <a:ext cx="37112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258, 285, 528,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582, 825, 852</a:t>
            </a:r>
            <a:endParaRPr lang="ru-RU" sz="4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357686" y="5000636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4714884"/>
            <a:ext cx="36279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479, 497, 749,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794, 947, 974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20" descr="OgAAACJnqwziGCc1HYo3YYl5BYdLhtpm0m97S6NZ4s7EqMULb14tyFnYWX4blI_Q3ozEQSpld6CJB0Dg2fmb3pyeW-YA15jOjB06R0OmG6q5j4LfU5EHj3r7ShA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2d57ed83fd96d23183b7b32ff0594ecb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852487"/>
            <a:ext cx="8572500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20" descr="OgAAACJnqwziGCc1HYo3YYl5BYdLhtpm0m97S6NZ4s7EqMULb14tyFnYWX4blI_Q3ozEQSpld6CJB0Dg2fmb3pyeW-YA15jOjB06R0OmG6q5j4LfU5EHj3r7ShA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9144000" cy="278608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19 00 – Х = 18 000 : 10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Х + 2 300 = 2 450 - 50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34090_c0da7411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57562"/>
            <a:ext cx="4667251" cy="3500438"/>
          </a:xfrm>
          <a:prstGeom prst="rect">
            <a:avLst/>
          </a:prstGeom>
        </p:spPr>
      </p:pic>
      <p:pic>
        <p:nvPicPr>
          <p:cNvPr id="9" name="Рисунок 8" descr="adc5f48f41014c3fbef75a0ba626c610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357562"/>
            <a:ext cx="4500562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20" descr="OgAAACJnqwziGCc1HYo3YYl5BYdLhtpm0m97S6NZ4s7EqMULb14tyFnYWX4blI_Q3ozEQSpld6CJB0Dg2fmb3pyeW-YA15jOjB06R0OmG6q5j4LfU5EHj3r7Sh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1986546000e6e4e306d76e91807fbf700d1ff4e89a.jpg"/>
          <p:cNvPicPr>
            <a:picLocks noChangeAspect="1"/>
          </p:cNvPicPr>
          <p:nvPr/>
        </p:nvPicPr>
        <p:blipFill>
          <a:blip r:embed="rId3"/>
          <a:srcRect b="25410"/>
          <a:stretch>
            <a:fillRect/>
          </a:stretch>
        </p:blipFill>
        <p:spPr>
          <a:xfrm>
            <a:off x="0" y="0"/>
            <a:ext cx="4658327" cy="3214686"/>
          </a:xfrm>
          <a:prstGeom prst="rect">
            <a:avLst/>
          </a:prstGeom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2285984" y="2285992"/>
            <a:ext cx="1643074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6"/>
          <p:cNvSpPr txBox="1">
            <a:spLocks/>
          </p:cNvSpPr>
          <p:nvPr/>
        </p:nvSpPr>
        <p:spPr>
          <a:xfrm>
            <a:off x="1571604" y="2214554"/>
            <a:ext cx="1357322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0" y="2285992"/>
            <a:ext cx="1714480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0"/>
            <a:ext cx="4500562" cy="3214686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143736" y="2285992"/>
            <a:ext cx="2000264" cy="857232"/>
          </a:xfrm>
        </p:spPr>
        <p:txBody>
          <a:bodyPr>
            <a:noAutofit/>
          </a:bodyPr>
          <a:lstStyle/>
          <a:p>
            <a:pPr algn="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305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f181b9fa02e980a2c373307b5b237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14686"/>
            <a:ext cx="4643439" cy="3643314"/>
          </a:xfrm>
          <a:prstGeom prst="rect">
            <a:avLst/>
          </a:prstGeom>
        </p:spPr>
      </p:pic>
      <p:sp>
        <p:nvSpPr>
          <p:cNvPr id="15" name="Текст 6"/>
          <p:cNvSpPr txBox="1">
            <a:spLocks/>
          </p:cNvSpPr>
          <p:nvPr/>
        </p:nvSpPr>
        <p:spPr>
          <a:xfrm>
            <a:off x="2857488" y="5786454"/>
            <a:ext cx="1785950" cy="1071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361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Рисунок 15" descr="595054_450_338_sour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873" y="3214686"/>
            <a:ext cx="4470127" cy="3643314"/>
          </a:xfrm>
          <a:prstGeom prst="rect">
            <a:avLst/>
          </a:prstGeom>
        </p:spPr>
      </p:pic>
      <p:sp>
        <p:nvSpPr>
          <p:cNvPr id="17" name="Текст 6"/>
          <p:cNvSpPr txBox="1">
            <a:spLocks/>
          </p:cNvSpPr>
          <p:nvPr/>
        </p:nvSpPr>
        <p:spPr>
          <a:xfrm>
            <a:off x="4643438" y="3214686"/>
            <a:ext cx="250033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10300</a:t>
            </a: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20" descr="OgAAACJnqwziGCc1HYo3YYl5BYdLhtpm0m97S6NZ4s7EqMULb14tyFnYWX4blI_Q3ozEQSpld6CJB0Dg2fmb3pyeW-YA15jOjB06R0OmG6q5j4LfU5EHj3r7Sh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лаз мухи 1.jpg"/>
          <p:cNvPicPr>
            <a:picLocks noChangeAspect="1"/>
          </p:cNvPicPr>
          <p:nvPr/>
        </p:nvPicPr>
        <p:blipFill>
          <a:blip r:embed="rId3"/>
          <a:srcRect b="9375"/>
          <a:stretch>
            <a:fillRect/>
          </a:stretch>
        </p:blipFill>
        <p:spPr>
          <a:xfrm>
            <a:off x="357158" y="0"/>
            <a:ext cx="3071802" cy="3443906"/>
          </a:xfrm>
          <a:prstGeom prst="rect">
            <a:avLst/>
          </a:prstGeom>
        </p:spPr>
      </p:pic>
      <p:sp>
        <p:nvSpPr>
          <p:cNvPr id="4" name="Текст 6"/>
          <p:cNvSpPr txBox="1">
            <a:spLocks/>
          </p:cNvSpPr>
          <p:nvPr/>
        </p:nvSpPr>
        <p:spPr>
          <a:xfrm>
            <a:off x="285720" y="2857496"/>
            <a:ext cx="3143272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Глаза мухи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0bb018756393196a4367f4a582960242.JPEG"/>
          <p:cNvPicPr>
            <a:picLocks noChangeAspect="1"/>
          </p:cNvPicPr>
          <p:nvPr/>
        </p:nvPicPr>
        <p:blipFill>
          <a:blip r:embed="rId4"/>
          <a:srcRect b="12414"/>
          <a:stretch>
            <a:fillRect/>
          </a:stretch>
        </p:blipFill>
        <p:spPr>
          <a:xfrm>
            <a:off x="4857752" y="3286125"/>
            <a:ext cx="3762400" cy="3441198"/>
          </a:xfrm>
          <a:prstGeom prst="rect">
            <a:avLst/>
          </a:prstGeom>
        </p:spPr>
      </p:pic>
      <p:pic>
        <p:nvPicPr>
          <p:cNvPr id="8" name="Рисунок 7" descr="43e82869-e68c-4554-d153-90f937d97523.jpeg"/>
          <p:cNvPicPr>
            <a:picLocks noChangeAspect="1"/>
          </p:cNvPicPr>
          <p:nvPr/>
        </p:nvPicPr>
        <p:blipFill>
          <a:blip r:embed="rId5"/>
          <a:srcRect l="4500" t="3968" r="5499" b="6746"/>
          <a:stretch>
            <a:fillRect/>
          </a:stretch>
        </p:blipFill>
        <p:spPr>
          <a:xfrm>
            <a:off x="4429124" y="0"/>
            <a:ext cx="4286280" cy="3214710"/>
          </a:xfrm>
          <a:prstGeom prst="rect">
            <a:avLst/>
          </a:prstGeom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4500562" y="2643182"/>
            <a:ext cx="435771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Глаза стрекозы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Пчел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3571876"/>
            <a:ext cx="4500594" cy="2786082"/>
          </a:xfrm>
          <a:prstGeom prst="rect">
            <a:avLst/>
          </a:prstGeom>
        </p:spPr>
      </p:pic>
      <p:sp>
        <p:nvSpPr>
          <p:cNvPr id="12" name="Текст 6"/>
          <p:cNvSpPr txBox="1">
            <a:spLocks/>
          </p:cNvSpPr>
          <p:nvPr/>
        </p:nvSpPr>
        <p:spPr>
          <a:xfrm>
            <a:off x="642910" y="6143620"/>
            <a:ext cx="3429024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Глаза пчелы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gAAACJnqwziGCc1HYo3YYl5BYdLhtpm0m97S6NZ4s7EqMULb14tyFnYWX4blI_Q3ozEQSpld6CJB0Dg2fmb3pyeW-YA15jOjB06R0OmG6q5j4LfU5EHj3r7ShA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432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643438" cy="3500438"/>
          </a:xfrm>
          <a:prstGeom prst="rect">
            <a:avLst/>
          </a:prstGeom>
        </p:spPr>
      </p:pic>
      <p:pic>
        <p:nvPicPr>
          <p:cNvPr id="7" name="Рисунок 6" descr="open_bo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0"/>
            <a:ext cx="4500562" cy="3500438"/>
          </a:xfrm>
          <a:prstGeom prst="rect">
            <a:avLst/>
          </a:prstGeom>
        </p:spPr>
      </p:pic>
      <p:pic>
        <p:nvPicPr>
          <p:cNvPr id="8" name="Рисунок 7" descr="1104401_w640_h640_dl15.jpg"/>
          <p:cNvPicPr>
            <a:picLocks noChangeAspect="1"/>
          </p:cNvPicPr>
          <p:nvPr/>
        </p:nvPicPr>
        <p:blipFill>
          <a:blip r:embed="rId5"/>
          <a:srcRect l="5468" r="17187" b="18310"/>
          <a:stretch>
            <a:fillRect/>
          </a:stretch>
        </p:blipFill>
        <p:spPr>
          <a:xfrm>
            <a:off x="0" y="3500439"/>
            <a:ext cx="4643438" cy="3357562"/>
          </a:xfrm>
          <a:prstGeom prst="rect">
            <a:avLst/>
          </a:prstGeom>
        </p:spPr>
      </p:pic>
      <p:pic>
        <p:nvPicPr>
          <p:cNvPr id="9" name="Рисунок 8" descr="1d5c72abda5b45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1" y="3500438"/>
            <a:ext cx="4476749" cy="3357562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0" y="0"/>
            <a:ext cx="4643438" cy="3500438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9 999</a:t>
            </a: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4643438" y="0"/>
            <a:ext cx="4500562" cy="350043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10 000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0" y="3500438"/>
            <a:ext cx="4572000" cy="33575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10.843</a:t>
            </a: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572000" y="3500438"/>
            <a:ext cx="4572000" cy="3357562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600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117</Words>
  <Application>Microsoft Office PowerPoint</Application>
  <PresentationFormat>Экран (4:3)</PresentationFormat>
  <Paragraphs>54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общеобразовательное учреждение «Средняя общеобразовательная школа № 8»</vt:lpstr>
      <vt:lpstr>Лучше один раз увидеть,  чем сто раз услышать.</vt:lpstr>
      <vt:lpstr>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Лучше один раз увидеть,  чем сто раз услышать.</dc:title>
  <dc:creator>Наталья</dc:creator>
  <cp:lastModifiedBy>Наталья</cp:lastModifiedBy>
  <cp:revision>24</cp:revision>
  <dcterms:created xsi:type="dcterms:W3CDTF">2010-11-26T18:25:10Z</dcterms:created>
  <dcterms:modified xsi:type="dcterms:W3CDTF">2010-11-28T14:03:30Z</dcterms:modified>
</cp:coreProperties>
</file>