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80" r:id="rId4"/>
    <p:sldId id="274" r:id="rId5"/>
    <p:sldId id="275" r:id="rId6"/>
    <p:sldId id="276" r:id="rId7"/>
    <p:sldId id="273" r:id="rId8"/>
    <p:sldId id="277" r:id="rId9"/>
    <p:sldId id="27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242" autoAdjust="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FF0E4C-F93E-4708-84D5-B27863701FEA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11822C-73AB-43CD-9A78-7CB7B93E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5E6DE6-5A3D-473B-B46A-09447D14F1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C47967-9E09-4235-8898-7C471C14BC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2AD83E-7E6C-43BD-ACFC-16A7F5A096F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1A2E04-3010-4C84-ABC5-AA059788A3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B0AF-D48A-4C37-A731-200EDF4D3AA8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3542-6D59-4882-8890-12E2C3E74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7687-FD8A-4089-82CB-A9E27E75F6AB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2FF25-0B27-40A6-A87A-8F2D0A35C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15B7-4DDA-484A-AF2D-02DBD8A9D26E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3542-39AF-48B8-B0DE-F16EAFBD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2A68-B175-4BC7-B455-10670477ADF1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8EEA-1261-4A26-B075-A940821C5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F65D-532B-4C8B-9F01-2055DF36EA45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AD4D-8DC7-48C6-8388-0B4239DE4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80A2-CFBB-4AB6-8696-D1D41BD69DF3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1A26-9076-482B-AD08-F3423446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1E80-E1DE-4575-8206-8EA7984184D9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B140-34A0-4049-871B-39D92788C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DE6B-D52A-4DC9-B3A6-2C694E778AD1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41E2-BC43-4B8A-BE1D-CD4BDC033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975C-4557-4263-A00F-79DD38773102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A888-1EFD-4916-961B-3152F96BD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2FBF-F9D3-4508-A9E7-F91CE81AD91D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ADCB-7531-448A-BEFB-65007649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EF1A-21CF-4E6D-87F1-D0473FD4936A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83C5-0714-431D-A8F8-A5B9B666A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A5C5CE-F8C2-4112-95A4-CA1DEEAF8E4B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1E244-FB75-4F05-A3F1-DA167FE5F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42875"/>
            <a:ext cx="8358188" cy="785813"/>
          </a:xfrm>
          <a:solidFill>
            <a:schemeClr val="accent5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По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сказкам Пушкина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38" y="1071563"/>
            <a:ext cx="6500812" cy="8302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+mn-lt"/>
                <a:cs typeface="+mn-cs"/>
              </a:rPr>
              <a:t>Презентация для детей  старшего дошкольного и младшего школьного возраста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860032" cy="313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3717033"/>
            <a:ext cx="4711452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Содержимое 5" descr="C:\Documents and Settings\Guest\Рабочий стол\02labarlm12201149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0"/>
            <a:ext cx="8072437" cy="5357813"/>
          </a:xfrm>
        </p:spPr>
      </p:pic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571625" y="5143500"/>
            <a:ext cx="6715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Жили были старик со старухой у самого синего моря….</a:t>
            </a:r>
          </a:p>
          <a:p>
            <a:endParaRPr lang="ru-RU" b="1">
              <a:solidFill>
                <a:srgbClr val="FFC000"/>
              </a:solidFill>
              <a:latin typeface="Times New Roman" pitchFamily="18" charset="0"/>
            </a:endParaRPr>
          </a:p>
          <a:p>
            <a:r>
              <a:rPr lang="ru-RU" b="1">
                <a:solidFill>
                  <a:srgbClr val="FFC000"/>
                </a:solidFill>
                <a:latin typeface="Times New Roman" pitchFamily="18" charset="0"/>
              </a:rPr>
              <a:t>1. Как называется сказка?</a:t>
            </a:r>
            <a:r>
              <a:rPr lang="ru-RU" i="1">
                <a:latin typeface="Times New Roman" pitchFamily="18" charset="0"/>
              </a:rPr>
              <a:t> («Сказка о рыбаке и рыбке») </a:t>
            </a:r>
            <a:endParaRPr lang="ru-RU" b="1">
              <a:solidFill>
                <a:srgbClr val="FFC000"/>
              </a:solidFill>
              <a:latin typeface="Times New Roman" pitchFamily="18" charset="0"/>
            </a:endParaRPr>
          </a:p>
          <a:p>
            <a:r>
              <a:rPr lang="ru-RU" b="1">
                <a:solidFill>
                  <a:srgbClr val="FFC000"/>
                </a:solidFill>
                <a:latin typeface="Times New Roman" pitchFamily="18" charset="0"/>
              </a:rPr>
              <a:t>2. Сколько раз закидывал старик невод? </a:t>
            </a:r>
            <a:r>
              <a:rPr lang="ru-RU" i="1">
                <a:latin typeface="Times New Roman" pitchFamily="18" charset="0"/>
              </a:rPr>
              <a:t>(три раза)</a:t>
            </a:r>
          </a:p>
          <a:p>
            <a:endParaRPr lang="ru-RU" i="1">
              <a:latin typeface="Times New Roman" pitchFamily="18" charset="0"/>
            </a:endParaRPr>
          </a:p>
          <a:p>
            <a:endParaRPr lang="ru-RU" i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5786454"/>
            <a:ext cx="714380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5857875" cy="65008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760" y="274638"/>
            <a:ext cx="3357586" cy="122553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C000"/>
                </a:solidFill>
                <a:effectLst/>
              </a:rPr>
              <a:t>"Посади ты эту птицу, </a:t>
            </a:r>
            <a:br>
              <a:rPr lang="ru-RU" sz="1400" dirty="0" smtClean="0">
                <a:solidFill>
                  <a:srgbClr val="FFC000"/>
                </a:solidFill>
                <a:effectLst/>
              </a:rPr>
            </a:br>
            <a:r>
              <a:rPr lang="ru-RU" sz="1400" dirty="0" smtClean="0">
                <a:solidFill>
                  <a:srgbClr val="FFC000"/>
                </a:solidFill>
                <a:effectLst/>
              </a:rPr>
              <a:t> Молвил он царю, - на спицу;</a:t>
            </a:r>
            <a:br>
              <a:rPr lang="ru-RU" sz="1400" dirty="0" smtClean="0">
                <a:solidFill>
                  <a:srgbClr val="FFC000"/>
                </a:solidFill>
                <a:effectLst/>
              </a:rPr>
            </a:br>
            <a:r>
              <a:rPr lang="ru-RU" sz="1400" dirty="0" smtClean="0">
                <a:solidFill>
                  <a:srgbClr val="FFC000"/>
                </a:solidFill>
                <a:effectLst/>
              </a:rPr>
              <a:t> Петушок мой золотой</a:t>
            </a:r>
            <a:br>
              <a:rPr lang="ru-RU" sz="1400" dirty="0" smtClean="0">
                <a:solidFill>
                  <a:srgbClr val="FFC000"/>
                </a:solidFill>
                <a:effectLst/>
              </a:rPr>
            </a:br>
            <a:r>
              <a:rPr lang="ru-RU" sz="1400" dirty="0" smtClean="0">
                <a:solidFill>
                  <a:srgbClr val="FFC000"/>
                </a:solidFill>
                <a:effectLst/>
              </a:rPr>
              <a:t> Будет верный сторож твой..»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215206" y="2143116"/>
            <a:ext cx="714380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13" y="3214688"/>
            <a:ext cx="32146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Как называется сказка?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       («Сказка о золотом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               петушке»)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C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2.   Вспомните как Петушок кричал в случае опасности?</a:t>
            </a:r>
            <a:r>
              <a:rPr lang="ru-RU" i="1" dirty="0">
                <a:latin typeface="+mn-lt"/>
                <a:cs typeface="+mn-cs"/>
              </a:rPr>
              <a:t> («</a:t>
            </a:r>
            <a:r>
              <a:rPr lang="ru-RU" i="1" dirty="0" err="1">
                <a:latin typeface="+mn-lt"/>
                <a:cs typeface="+mn-cs"/>
              </a:rPr>
              <a:t>Кири-ку-ку</a:t>
            </a:r>
            <a:r>
              <a:rPr lang="ru-RU" i="1" dirty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     Царствуй, лежа на боку!»)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</a:t>
            </a:r>
            <a:endParaRPr lang="ru-RU" b="1" dirty="0">
              <a:solidFill>
                <a:srgbClr val="FFC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25" y="3143250"/>
            <a:ext cx="321468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Как называется сказка?</a:t>
            </a:r>
            <a:r>
              <a:rPr lang="ru-RU" i="1" dirty="0">
                <a:latin typeface="+mn-lt"/>
                <a:cs typeface="+mn-cs"/>
              </a:rPr>
              <a:t> («Сказка о золотом петушке»)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</a:t>
            </a:r>
            <a:endParaRPr lang="ru-RU" b="1" dirty="0">
              <a:solidFill>
                <a:srgbClr val="FFC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Как зовут царя из этой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       сказки? </a:t>
            </a:r>
            <a:r>
              <a:rPr lang="ru-RU" i="1" dirty="0">
                <a:latin typeface="+mn-lt"/>
                <a:cs typeface="+mn-cs"/>
              </a:rPr>
              <a:t>(</a:t>
            </a:r>
            <a:r>
              <a:rPr lang="ru-RU" i="1" dirty="0" err="1">
                <a:latin typeface="+mn-lt"/>
                <a:cs typeface="+mn-cs"/>
              </a:rPr>
              <a:t>Дадон</a:t>
            </a:r>
            <a:r>
              <a:rPr lang="ru-RU" i="1" dirty="0">
                <a:latin typeface="+mn-lt"/>
                <a:cs typeface="+mn-cs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86578" y="2143116"/>
            <a:ext cx="714380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436" name="Рисунок 8" descr="C:\Documents and Settings\Guest\Рабочий стол\4d6f0dcd3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4643437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5929313" y="357188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« Шамаханская царица,</a:t>
            </a:r>
          </a:p>
          <a:p>
            <a:r>
              <a:rPr lang="ru-RU">
                <a:latin typeface="Times New Roman" pitchFamily="18" charset="0"/>
              </a:rPr>
              <a:t> Вся сияя как заря,</a:t>
            </a:r>
          </a:p>
          <a:p>
            <a:r>
              <a:rPr lang="ru-RU">
                <a:latin typeface="Times New Roman" pitchFamily="18" charset="0"/>
              </a:rPr>
              <a:t> Тихо встретила царя...»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25" y="2786063"/>
            <a:ext cx="3214688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Как называется сказка?</a:t>
            </a:r>
            <a:r>
              <a:rPr lang="ru-RU" i="1" dirty="0">
                <a:latin typeface="+mn-lt"/>
                <a:cs typeface="+mn-cs"/>
              </a:rPr>
              <a:t> («Сказка о мертвой царевне и о семи богатырях»)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</a:t>
            </a:r>
            <a:endParaRPr lang="ru-RU" b="1" dirty="0">
              <a:solidFill>
                <a:srgbClr val="FFC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2.   С какими словами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      обращается мачеха 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      зеркальцу?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 </a:t>
            </a:r>
            <a:r>
              <a:rPr lang="ru-RU" i="1" dirty="0">
                <a:latin typeface="+mn-lt"/>
                <a:cs typeface="+mn-cs"/>
              </a:rPr>
              <a:t>(Свет мой, зеркальце! Скажи,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Да всю правду доложи: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Я ль на свете всех милее,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Всех румяней и белее?"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86578" y="2000240"/>
            <a:ext cx="714380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460" name="Рисунок 10" descr="C:\Documents and Settings\Guest\Рабочий стол\281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4357688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11"/>
          <p:cNvSpPr>
            <a:spLocks noChangeArrowheads="1"/>
          </p:cNvSpPr>
          <p:nvPr/>
        </p:nvSpPr>
        <p:spPr bwMode="auto">
          <a:xfrm>
            <a:off x="5500688" y="571500"/>
            <a:ext cx="3643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FFC000"/>
                </a:solidFill>
                <a:latin typeface="Times New Roman" pitchFamily="18" charset="0"/>
              </a:rPr>
              <a:t>« На девичник собираясь,</a:t>
            </a:r>
          </a:p>
          <a:p>
            <a:r>
              <a:rPr lang="ru-RU">
                <a:solidFill>
                  <a:srgbClr val="FFC000"/>
                </a:solidFill>
                <a:latin typeface="Times New Roman" pitchFamily="18" charset="0"/>
              </a:rPr>
              <a:t> Вот царица наряжаясь</a:t>
            </a:r>
          </a:p>
          <a:p>
            <a:r>
              <a:rPr lang="ru-RU">
                <a:solidFill>
                  <a:srgbClr val="FFC000"/>
                </a:solidFill>
                <a:latin typeface="Times New Roman" pitchFamily="18" charset="0"/>
              </a:rPr>
              <a:t> Перед зеркальцем своим,</a:t>
            </a:r>
          </a:p>
          <a:p>
            <a:r>
              <a:rPr lang="ru-RU">
                <a:solidFill>
                  <a:srgbClr val="FFC000"/>
                </a:solidFill>
                <a:latin typeface="Times New Roman" pitchFamily="18" charset="0"/>
              </a:rPr>
              <a:t> Перемолвилася с ним…»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63" y="3429000"/>
            <a:ext cx="3214687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Как называется сказка?</a:t>
            </a:r>
            <a:r>
              <a:rPr lang="ru-RU" i="1" dirty="0">
                <a:latin typeface="+mn-lt"/>
                <a:cs typeface="+mn-cs"/>
              </a:rPr>
              <a:t> («Сказка о мертвой царевне и о семи богатырях»)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</a:t>
            </a:r>
            <a:endParaRPr lang="ru-RU" b="1" dirty="0">
              <a:solidFill>
                <a:srgbClr val="FFC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Чем угостила «нищая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       черница» царевну?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        </a:t>
            </a:r>
            <a:r>
              <a:rPr lang="ru-RU" i="1" dirty="0">
                <a:latin typeface="+mn-lt"/>
                <a:cs typeface="+mn-cs"/>
              </a:rPr>
              <a:t>( Яблоком)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15140" y="2357430"/>
            <a:ext cx="714380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1508" name="Рисунок 5" descr="C:\Documents and Settings\Guest\Рабочий стол\aab6cd2218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47148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5643563" y="500063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« Бабушка, постой немножко, -</a:t>
            </a:r>
          </a:p>
          <a:p>
            <a:r>
              <a:rPr lang="ru-RU">
                <a:latin typeface="Times New Roman" pitchFamily="18" charset="0"/>
              </a:rPr>
              <a:t> Ей кричит она в окошко:</a:t>
            </a:r>
          </a:p>
          <a:p>
            <a:r>
              <a:rPr lang="ru-RU">
                <a:latin typeface="Times New Roman" pitchFamily="18" charset="0"/>
              </a:rPr>
              <a:t> Пригрожу сама я псу</a:t>
            </a:r>
          </a:p>
          <a:p>
            <a:r>
              <a:rPr lang="ru-RU">
                <a:latin typeface="Times New Roman" pitchFamily="18" charset="0"/>
              </a:rPr>
              <a:t> И кой-что тебе снесу..»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Прямоугольник 6"/>
          <p:cNvSpPr>
            <a:spLocks noChangeArrowheads="1"/>
          </p:cNvSpPr>
          <p:nvPr/>
        </p:nvSpPr>
        <p:spPr bwMode="auto">
          <a:xfrm>
            <a:off x="1214438" y="5429250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FFC000"/>
              </a:solidFill>
              <a:latin typeface="Times New Roman" pitchFamily="18" charset="0"/>
            </a:endParaRPr>
          </a:p>
          <a:p>
            <a:r>
              <a:rPr lang="ru-RU" b="1">
                <a:solidFill>
                  <a:srgbClr val="FFC000"/>
                </a:solidFill>
                <a:latin typeface="Times New Roman" pitchFamily="18" charset="0"/>
              </a:rPr>
              <a:t>1. Как называется сказка?</a:t>
            </a:r>
            <a:r>
              <a:rPr lang="ru-RU" i="1">
                <a:latin typeface="Times New Roman" pitchFamily="18" charset="0"/>
              </a:rPr>
              <a:t> («Сказка о мертвой царевне и семи богатырях"</a:t>
            </a:r>
            <a:endParaRPr lang="ru-RU" b="1">
              <a:solidFill>
                <a:srgbClr val="FFC000"/>
              </a:solidFill>
              <a:latin typeface="Times New Roman" pitchFamily="18" charset="0"/>
            </a:endParaRPr>
          </a:p>
          <a:p>
            <a:r>
              <a:rPr lang="ru-RU" b="1">
                <a:solidFill>
                  <a:srgbClr val="FFC000"/>
                </a:solidFill>
                <a:latin typeface="Times New Roman" pitchFamily="18" charset="0"/>
              </a:rPr>
              <a:t>2. А как зовут королевича из этой сказки? </a:t>
            </a:r>
            <a:r>
              <a:rPr lang="ru-RU" i="1">
                <a:latin typeface="Times New Roman" pitchFamily="18" charset="0"/>
              </a:rPr>
              <a:t>(Елисей)</a:t>
            </a:r>
          </a:p>
          <a:p>
            <a:r>
              <a:rPr lang="ru-RU" b="1"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5715016"/>
            <a:ext cx="714380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3556" name="Содержимое 9" descr="C:\Documents and Settings\Guest\Рабочий стол\2-1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5"/>
            <a:ext cx="5643562" cy="5000625"/>
          </a:xfrm>
        </p:spPr>
      </p:pic>
      <p:sp>
        <p:nvSpPr>
          <p:cNvPr id="23557" name="Прямоугольник 10"/>
          <p:cNvSpPr>
            <a:spLocks noChangeArrowheads="1"/>
          </p:cNvSpPr>
          <p:nvPr/>
        </p:nvSpPr>
        <p:spPr bwMode="auto">
          <a:xfrm>
            <a:off x="6143625" y="1928813"/>
            <a:ext cx="3000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"Ветер, ветер! Ты могуч,</a:t>
            </a:r>
          </a:p>
          <a:p>
            <a:r>
              <a:rPr lang="ru-RU">
                <a:latin typeface="Times New Roman" pitchFamily="18" charset="0"/>
              </a:rPr>
              <a:t> Ты гоняешь стаи туч,</a:t>
            </a:r>
          </a:p>
          <a:p>
            <a:r>
              <a:rPr lang="ru-RU">
                <a:latin typeface="Times New Roman" pitchFamily="18" charset="0"/>
              </a:rPr>
              <a:t> Ты волнуешь сине море,</a:t>
            </a:r>
          </a:p>
          <a:p>
            <a:r>
              <a:rPr lang="ru-RU">
                <a:latin typeface="Times New Roman" pitchFamily="18" charset="0"/>
              </a:rPr>
              <a:t> Всюду веешь на просторе,</a:t>
            </a:r>
          </a:p>
          <a:p>
            <a:r>
              <a:rPr lang="ru-RU">
                <a:latin typeface="Times New Roman" pitchFamily="18" charset="0"/>
              </a:rPr>
              <a:t> Не боишься никого,</a:t>
            </a:r>
          </a:p>
          <a:p>
            <a:r>
              <a:rPr lang="ru-RU">
                <a:latin typeface="Times New Roman" pitchFamily="18" charset="0"/>
              </a:rPr>
              <a:t> Кроме бога одного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0" y="3143250"/>
            <a:ext cx="3214688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Как называется сказка?</a:t>
            </a:r>
            <a:r>
              <a:rPr lang="ru-RU" i="1" dirty="0">
                <a:latin typeface="+mn-lt"/>
                <a:cs typeface="+mn-cs"/>
              </a:rPr>
              <a:t> («</a:t>
            </a:r>
            <a:r>
              <a:rPr lang="ru-RU" i="1" dirty="0" err="1">
                <a:latin typeface="+mn-lt"/>
                <a:cs typeface="+mn-cs"/>
              </a:rPr>
              <a:t>Сказкао</a:t>
            </a:r>
            <a:r>
              <a:rPr lang="ru-RU" i="1" dirty="0">
                <a:latin typeface="+mn-lt"/>
                <a:cs typeface="+mn-cs"/>
              </a:rPr>
              <a:t> царе </a:t>
            </a:r>
            <a:r>
              <a:rPr lang="ru-RU" i="1" dirty="0" err="1">
                <a:latin typeface="+mn-lt"/>
                <a:cs typeface="+mn-cs"/>
              </a:rPr>
              <a:t>Салтане</a:t>
            </a:r>
            <a:r>
              <a:rPr lang="ru-RU" i="1" dirty="0">
                <a:latin typeface="+mn-lt"/>
                <a:cs typeface="+mn-cs"/>
              </a:rPr>
              <a:t>…»)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</a:t>
            </a:r>
            <a:endParaRPr lang="ru-RU" b="1" dirty="0">
              <a:solidFill>
                <a:srgbClr val="FFC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А что внутри орешков, которые грызет белка?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        </a:t>
            </a:r>
            <a:r>
              <a:rPr lang="ru-RU" i="1" dirty="0">
                <a:latin typeface="+mn-lt"/>
                <a:cs typeface="+mn-cs"/>
              </a:rPr>
              <a:t>(Изумруды)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72264" y="2214554"/>
            <a:ext cx="714380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464343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8"/>
          <p:cNvSpPr>
            <a:spLocks noChangeArrowheads="1"/>
          </p:cNvSpPr>
          <p:nvPr/>
        </p:nvSpPr>
        <p:spPr bwMode="auto">
          <a:xfrm>
            <a:off x="5857875" y="428625"/>
            <a:ext cx="3286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i="1">
                <a:latin typeface="Times New Roman" pitchFamily="18" charset="0"/>
              </a:rPr>
              <a:t>«Ель в лесу, под елью белка;</a:t>
            </a:r>
          </a:p>
          <a:p>
            <a:pPr marL="342900" indent="-342900"/>
            <a:r>
              <a:rPr lang="ru-RU" i="1">
                <a:latin typeface="Times New Roman" pitchFamily="18" charset="0"/>
              </a:rPr>
              <a:t>Диво, право, не безделка -</a:t>
            </a:r>
          </a:p>
          <a:p>
            <a:pPr marL="342900" indent="-342900"/>
            <a:r>
              <a:rPr lang="ru-RU" i="1">
                <a:latin typeface="Times New Roman" pitchFamily="18" charset="0"/>
              </a:rPr>
              <a:t>Белка песенки поет</a:t>
            </a:r>
          </a:p>
          <a:p>
            <a:pPr marL="342900" indent="-342900"/>
            <a:r>
              <a:rPr lang="ru-RU" i="1">
                <a:latin typeface="Times New Roman" pitchFamily="18" charset="0"/>
              </a:rPr>
              <a:t>Да орешки все грызет,</a:t>
            </a:r>
          </a:p>
          <a:p>
            <a:pPr marL="342900" indent="-342900"/>
            <a:r>
              <a:rPr lang="ru-RU" i="1">
                <a:latin typeface="Times New Roman" pitchFamily="18" charset="0"/>
              </a:rPr>
              <a:t>А орешки не простые….»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715140" y="2643182"/>
            <a:ext cx="714380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47863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5643563" y="428625"/>
            <a:ext cx="33575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Море вздуется бурливо, </a:t>
            </a:r>
            <a:endParaRPr lang="ru-RU"/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Закипит, подымет вой, </a:t>
            </a:r>
            <a:endParaRPr lang="ru-RU"/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Хлынет на берег пустой, </a:t>
            </a:r>
            <a:endParaRPr lang="ru-RU"/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Разольется в шумном беге, </a:t>
            </a:r>
            <a:endParaRPr lang="ru-RU"/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И очутятся на бреге, </a:t>
            </a:r>
            <a:endParaRPr lang="ru-RU"/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В чешуе, как жар гора, 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Тридцать три богатыря</a:t>
            </a:r>
            <a:r>
              <a:rPr lang="ru-RU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25" y="3643313"/>
            <a:ext cx="3214688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Как называется сказка?</a:t>
            </a:r>
            <a:r>
              <a:rPr lang="ru-RU" i="1" dirty="0">
                <a:latin typeface="+mn-lt"/>
                <a:cs typeface="+mn-cs"/>
              </a:rPr>
              <a:t> («Сказка о царе </a:t>
            </a:r>
            <a:r>
              <a:rPr lang="ru-RU" i="1" dirty="0" err="1">
                <a:latin typeface="+mn-lt"/>
                <a:cs typeface="+mn-cs"/>
              </a:rPr>
              <a:t>Салтане</a:t>
            </a:r>
            <a:r>
              <a:rPr lang="ru-RU" i="1" dirty="0">
                <a:latin typeface="+mn-lt"/>
                <a:cs typeface="+mn-cs"/>
              </a:rPr>
              <a:t>…»)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 </a:t>
            </a:r>
            <a:endParaRPr lang="ru-RU" b="1" dirty="0">
              <a:solidFill>
                <a:srgbClr val="FFC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Сколько богатырей выходили на берег из моря?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+mn-lt"/>
                <a:cs typeface="+mn-cs"/>
              </a:rPr>
              <a:t>        </a:t>
            </a:r>
            <a:r>
              <a:rPr lang="ru-RU" i="1" dirty="0">
                <a:latin typeface="+mn-lt"/>
                <a:cs typeface="+mn-cs"/>
              </a:rPr>
              <a:t>(тридцать три)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</TotalTime>
  <Words>443</Words>
  <Application>Microsoft Office PowerPoint</Application>
  <PresentationFormat>Экран (4:3)</PresentationFormat>
  <Paragraphs>108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 </vt:lpstr>
      <vt:lpstr>"Посади ты эту птицу,   Молвил он царю, - на спицу;  Петушок мой золотой  Будет верный сторож твой..» </vt:lpstr>
      <vt:lpstr> </vt:lpstr>
      <vt:lpstr> </vt:lpstr>
      <vt:lpstr> </vt:lpstr>
      <vt:lpstr> 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Guest</dc:creator>
  <cp:lastModifiedBy>User</cp:lastModifiedBy>
  <cp:revision>22</cp:revision>
  <dcterms:created xsi:type="dcterms:W3CDTF">2011-06-22T13:50:30Z</dcterms:created>
  <dcterms:modified xsi:type="dcterms:W3CDTF">2014-02-11T17:49:33Z</dcterms:modified>
</cp:coreProperties>
</file>