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4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5050"/>
    <a:srgbClr val="66CCFF"/>
    <a:srgbClr val="66FFFF"/>
    <a:srgbClr val="FFFF00"/>
    <a:srgbClr val="FF6600"/>
    <a:srgbClr val="00FF99"/>
    <a:srgbClr val="9933FF"/>
    <a:srgbClr val="3366FF"/>
    <a:srgbClr val="FF99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5D9D-3DB9-4661-936C-F6D2874D2EFF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D897-D6AF-4DA0-980D-156B92D94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89164645990.ru/catalog?goods_search_field_id=3&amp;per_page=60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2;&#1080;&#1093;&#1072;&#1080;&#1083;\&#1052;&#1086;&#1080;%20&#1076;&#1086;&#1082;&#1091;&#1084;&#1077;&#1085;&#1090;&#1099;\Downloads\&#1052;&#1091;&#1079;&#1099;&#1082;&#1072;%20&#1076;&#1091;&#1096;&#1080;%20-%20&#1052;&#1091;&#1079;&#1099;&#1082;&#1072;%20%20&#1076;&#1091;&#1096;&#1080;(&#1084;&#1077;&#1076;&#1083;_&#1073;&#1077;&#1079;%20&#1089;&#1083;&#1086;&#1074;)%20(mp3ostrov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entrprazdnika.ru/kindergarten/folder-shifting/2682-papka-peredvizhka-svetofor-dlya-dou-i-nachalnyh-klassov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>
                <a:solidFill>
                  <a:srgbClr val="7030A0"/>
                </a:solidFill>
              </a:rPr>
              <a:t>Тема проекта: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«Безопасность на дорогах»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162800" cy="20574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5800" b="1" dirty="0" smtClean="0">
                <a:solidFill>
                  <a:srgbClr val="002060"/>
                </a:solidFill>
              </a:rPr>
              <a:t>Название проекта: </a:t>
            </a:r>
            <a:r>
              <a:rPr lang="ru-RU" sz="5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8000" b="1" dirty="0" smtClean="0">
                <a:solidFill>
                  <a:srgbClr val="00B050"/>
                </a:solidFill>
              </a:rPr>
              <a:t>«</a:t>
            </a:r>
            <a:r>
              <a:rPr lang="ru-RU" sz="8000" b="1" dirty="0" smtClean="0">
                <a:solidFill>
                  <a:srgbClr val="FF0000"/>
                </a:solidFill>
              </a:rPr>
              <a:t>Красный</a:t>
            </a:r>
            <a:r>
              <a:rPr lang="ru-RU" sz="8000" b="1" dirty="0" smtClean="0">
                <a:solidFill>
                  <a:srgbClr val="00B050"/>
                </a:solidFill>
              </a:rPr>
              <a:t>, </a:t>
            </a:r>
            <a:r>
              <a:rPr lang="ru-RU" sz="8000" b="1" dirty="0" smtClean="0">
                <a:solidFill>
                  <a:srgbClr val="FFFF00"/>
                </a:solidFill>
              </a:rPr>
              <a:t>жёлтый</a:t>
            </a:r>
            <a:r>
              <a:rPr lang="ru-RU" sz="8000" b="1" dirty="0" smtClean="0">
                <a:solidFill>
                  <a:srgbClr val="00B050"/>
                </a:solidFill>
              </a:rPr>
              <a:t>, зелёный»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dovosp.ru/insertfiles/images/articles/for_teachers/social_and_personal_development/obrazovatelnyy_proyekt_igroteka_svetoforik/image006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узыка души - Музыка  души(медл_без слов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2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ЗНАКИ ВМЕСТЕ ИЗУЧАЕМ</a:t>
            </a:r>
            <a:endParaRPr lang="ru-RU" dirty="0"/>
          </a:p>
        </p:txBody>
      </p:sp>
      <p:pic>
        <p:nvPicPr>
          <p:cNvPr id="9" name="Рисунок 8" descr="IMG_44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ЭТО ЗНАК ТАКОГО РОДА:</a:t>
            </a:r>
          </a:p>
          <a:p>
            <a:pPr algn="ctr"/>
            <a:r>
              <a:rPr lang="ru-RU" dirty="0" smtClean="0"/>
              <a:t>ОН НА СТРАЖЕ ПЕШЕХОДА</a:t>
            </a:r>
          </a:p>
          <a:p>
            <a:pPr algn="ctr"/>
            <a:r>
              <a:rPr lang="ru-RU" dirty="0" smtClean="0"/>
              <a:t>ПЕРЕХОДИМ С КУКЛОЙ ВМЕСТЕ</a:t>
            </a:r>
          </a:p>
          <a:p>
            <a:pPr algn="ctr"/>
            <a:r>
              <a:rPr lang="ru-RU" dirty="0" smtClean="0"/>
              <a:t>МЫ ДОРОГУ В ЗТОМ МЕСТЕ.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8589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ЗНАКОВ МНОГО СУЩЕСТВУЕТ, УЧИМ ИХ МЫ НЕСПЕША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В ДОЖДЬ И ЯСНУЮ ПОГОДУ</a:t>
            </a:r>
            <a:br>
              <a:rPr lang="ru-RU" sz="1800" dirty="0" smtClean="0"/>
            </a:br>
            <a:r>
              <a:rPr lang="ru-RU" sz="1800" dirty="0" smtClean="0"/>
              <a:t>ЗДЕСЬ НЕ ХОДЯТ ПЕШЕХОДЫ.</a:t>
            </a:r>
            <a:br>
              <a:rPr lang="ru-RU" sz="1800" dirty="0" smtClean="0"/>
            </a:br>
            <a:r>
              <a:rPr lang="ru-RU" sz="1800" dirty="0" smtClean="0"/>
              <a:t>ГОВОРИТ ИМ ЗНАК ОДНО:</a:t>
            </a:r>
            <a:br>
              <a:rPr lang="ru-RU" sz="1800" dirty="0" smtClean="0"/>
            </a:br>
            <a:r>
              <a:rPr lang="ru-RU" sz="1800" dirty="0" smtClean="0"/>
              <a:t>«ВАМ ХОДИТЬ ЗАПРЕЩЕНО»</a:t>
            </a:r>
            <a:endParaRPr lang="ru-RU" sz="2800" dirty="0"/>
          </a:p>
        </p:txBody>
      </p:sp>
      <p:pic>
        <p:nvPicPr>
          <p:cNvPr id="5" name="Содержимое 4" descr="IMG_4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G_44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ВЫСТАВКУ</a:t>
            </a:r>
            <a:endParaRPr lang="ru-RU" dirty="0"/>
          </a:p>
        </p:txBody>
      </p:sp>
      <p:pic>
        <p:nvPicPr>
          <p:cNvPr id="5" name="Содержимое 4" descr="IMG_44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G_44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5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ТУТ ШАЛИТЬ, МЕШАТЬ НАРОДУ-ЗАПРЕЩАЕТСЯ!</a:t>
            </a:r>
            <a:br>
              <a:rPr lang="ru-RU" sz="1800" dirty="0" smtClean="0"/>
            </a:br>
            <a:r>
              <a:rPr lang="ru-RU" sz="1800" dirty="0" smtClean="0"/>
              <a:t>БЫТЬ ПРИМЕРНЫМ ПЕШЕХОДОМ –РАЗРЕШАЕТСЯ!</a:t>
            </a:r>
            <a:endParaRPr lang="ru-RU" sz="1800" dirty="0"/>
          </a:p>
        </p:txBody>
      </p:sp>
      <p:pic>
        <p:nvPicPr>
          <p:cNvPr id="11" name="Содержимое 10" descr="IMG_4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IMG_4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ЖЁЛТЫЙ СВЕТ.</a:t>
            </a:r>
            <a:br>
              <a:rPr lang="ru-RU" sz="2800" dirty="0" smtClean="0"/>
            </a:br>
            <a:r>
              <a:rPr lang="ru-RU" sz="2800" dirty="0" smtClean="0"/>
              <a:t>ВНИМАНИЕ! ПРИГОТОВИТЬСЯ!</a:t>
            </a:r>
            <a:endParaRPr lang="ru-RU" sz="2800" dirty="0"/>
          </a:p>
        </p:txBody>
      </p:sp>
      <p:pic>
        <p:nvPicPr>
          <p:cNvPr id="5" name="Содержимое 4" descr="IMG_4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44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 ЗЕЛЁНОМ ДАЖЕ ДЕТЯМ РАЗРЕШАЕТСЯ ИДТИ!</a:t>
            </a:r>
            <a:endParaRPr lang="ru-RU" sz="3200" dirty="0"/>
          </a:p>
        </p:txBody>
      </p:sp>
      <p:pic>
        <p:nvPicPr>
          <p:cNvPr id="5" name="Содержимое 4" descr="IMG_4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4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ovosp.ru/insertfiles/images/articles/for_teachers/social_and_personal_development/obrazovatelnyy_proyekt_igroteka_svetoforik/image010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8768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Тип: творческо-информационный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Краткосрочный - 1 месяц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660033"/>
                </a:solidFill>
              </a:rPr>
              <a:t>Вид: познавательно-игровой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sz="4000" b="1" cap="all" dirty="0" smtClean="0"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	создания условий для формирования у дошкольников устойчивых навыков безопасного поведения на дорогах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sz="4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 проекта: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-воспитанники младшей группы    </a:t>
            </a:r>
          </a:p>
          <a:p>
            <a:pPr>
              <a:buNone/>
            </a:pPr>
            <a:r>
              <a:rPr lang="ru-RU" dirty="0" smtClean="0"/>
              <a:t> -воспитатели группы «Лучики» </a:t>
            </a:r>
            <a:r>
              <a:rPr lang="ru-RU" dirty="0" err="1" smtClean="0"/>
              <a:t>Друзь</a:t>
            </a:r>
            <a:r>
              <a:rPr lang="ru-RU" dirty="0" smtClean="0"/>
              <a:t> М.Д., Дмитриева Г.А.</a:t>
            </a:r>
          </a:p>
          <a:p>
            <a:pPr>
              <a:buNone/>
            </a:pPr>
            <a:r>
              <a:rPr lang="ru-RU" dirty="0" smtClean="0"/>
              <a:t> -родители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 А Д А Ч 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Обогощать</a:t>
            </a:r>
            <a:r>
              <a:rPr lang="ru-RU" dirty="0" smtClean="0"/>
              <a:t> </a:t>
            </a:r>
            <a:r>
              <a:rPr lang="ru-RU" dirty="0" smtClean="0"/>
              <a:t>представления детей о видах и источниках опасности на дорогах.</a:t>
            </a:r>
          </a:p>
          <a:p>
            <a:r>
              <a:rPr lang="ru-RU" dirty="0" smtClean="0"/>
              <a:t>Развивать умение в условиях специально организованной  и самостоятельной деятельности выполнять основные правила безопасного поведения ,устанавливать связи, использовать познавательно-поисковую деятельность.</a:t>
            </a:r>
          </a:p>
          <a:p>
            <a:r>
              <a:rPr lang="ru-RU" dirty="0" smtClean="0"/>
              <a:t>Воспитывать умение в повседневной жизни переносить опыт безопасного поведения на улице в практику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Актуальность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Актуальность проекта обусловлена тем, что окружающая ребенка среда – это не только семья, детский сад, школа, но и детская площадка, двор и, конечно, улица. Ежегодно увеличивается количество автомобилей на дорогах, растет число дорожно-транспортных происшествий. Вопрос о безопасности детей на дороге остается жизненно важным, и поэтому мы полагаем, что взрослым необходимо систематически формировать у дошкольников навыки правильного поведения на проезжей части дороги и тротуаре.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реализации проекта: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/>
          </a:p>
          <a:p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1-й этап -  подготовительный: </a:t>
            </a:r>
          </a:p>
          <a:p>
            <a:r>
              <a:rPr lang="ru-RU" dirty="0" smtClean="0"/>
              <a:t> беседы с детьми о правилах поведения на дорогах,  анкетирование членов семей дошкольников , сбор информации, материала, рассматривание, иллюстраций, чтение рассказов, стихов загадок. </a:t>
            </a:r>
          </a:p>
          <a:p>
            <a:pPr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2-й этап- организационный: </a:t>
            </a:r>
          </a:p>
          <a:p>
            <a:r>
              <a:rPr lang="ru-RU" dirty="0" smtClean="0"/>
              <a:t>создание экспозиции в группе, выставка книг о правилах дорожного движения, выставка детских рисунков, аппликаций и поделок на тему «транспорт».</a:t>
            </a:r>
          </a:p>
          <a:p>
            <a:pPr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3-й этап- формирующий :</a:t>
            </a:r>
          </a:p>
          <a:p>
            <a:r>
              <a:rPr lang="ru-RU" dirty="0" smtClean="0"/>
              <a:t>подведение итогов работы :беседы с детьми и родителями.</a:t>
            </a:r>
          </a:p>
          <a:p>
            <a:r>
              <a:rPr lang="ru-RU" dirty="0" smtClean="0"/>
              <a:t>проведение игр с макетами домов, машин, сюжетно-ролевых игр, лото</a:t>
            </a:r>
          </a:p>
          <a:p>
            <a:r>
              <a:rPr lang="ru-RU" dirty="0" smtClean="0"/>
              <a:t>составление памяток ,рекомендаций  для родителей.</a:t>
            </a:r>
          </a:p>
          <a:p>
            <a:r>
              <a:rPr lang="ru-RU" dirty="0" smtClean="0"/>
              <a:t>формирование выводов на основе анализа проведённой работы над проектом.</a:t>
            </a:r>
          </a:p>
          <a:p>
            <a:pPr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4-й этап- итоговый :</a:t>
            </a:r>
          </a:p>
          <a:p>
            <a:r>
              <a:rPr lang="ru-RU" dirty="0" smtClean="0"/>
              <a:t>обобщение полученного опыта (анализ полученных результатов), подведение конкурса поделок.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Формы реализации проекта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Тематические занятия по ознакомлению правил дорожного движения</a:t>
            </a:r>
          </a:p>
          <a:p>
            <a:r>
              <a:rPr lang="ru-RU" dirty="0" smtClean="0"/>
              <a:t>Сюжетно-ролевые игры</a:t>
            </a:r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Напольные - развивающие игры</a:t>
            </a:r>
          </a:p>
          <a:p>
            <a:r>
              <a:rPr lang="ru-RU" dirty="0" smtClean="0"/>
              <a:t>Игры-лото</a:t>
            </a:r>
          </a:p>
          <a:p>
            <a:r>
              <a:rPr lang="ru-RU" dirty="0" smtClean="0"/>
              <a:t>Конструирование(Транспорт)</a:t>
            </a:r>
          </a:p>
          <a:p>
            <a:r>
              <a:rPr lang="ru-RU" dirty="0" smtClean="0"/>
              <a:t>Работа с книжками-раскрасками</a:t>
            </a:r>
          </a:p>
          <a:p>
            <a:r>
              <a:rPr lang="ru-RU" dirty="0" smtClean="0"/>
              <a:t>Аппликация, книги с наклейками</a:t>
            </a:r>
          </a:p>
          <a:p>
            <a:r>
              <a:rPr lang="ru-RU" dirty="0" smtClean="0"/>
              <a:t>Наглядный материал</a:t>
            </a:r>
          </a:p>
          <a:p>
            <a:r>
              <a:rPr lang="ru-RU" dirty="0" smtClean="0"/>
              <a:t>Поделки –транспорт</a:t>
            </a:r>
          </a:p>
          <a:p>
            <a:r>
              <a:rPr lang="ru-RU" dirty="0" smtClean="0"/>
              <a:t>Рассказы, сказки, стихотворения и загадки</a:t>
            </a:r>
          </a:p>
          <a:p>
            <a:r>
              <a:rPr lang="ru-RU" dirty="0" smtClean="0"/>
              <a:t>Рисунки –транспорт</a:t>
            </a:r>
          </a:p>
          <a:p>
            <a:r>
              <a:rPr lang="ru-RU" dirty="0" smtClean="0"/>
              <a:t>Анкетирование родителей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cap="all" dirty="0" smtClean="0">
                <a:solidFill>
                  <a:srgbClr val="7030A0"/>
                </a:solidFill>
                <a:uFill>
                  <a:solidFill>
                    <a:schemeClr val="bg1"/>
                  </a:solidFill>
                </a:uFill>
              </a:rPr>
              <a:t>предполагаемый</a:t>
            </a:r>
            <a:r>
              <a:rPr lang="ru-RU" sz="3600" b="1" u="sng" cap="all" dirty="0" smtClean="0">
                <a:solidFill>
                  <a:srgbClr val="7030A0"/>
                </a:solidFill>
                <a:uFill>
                  <a:solidFill>
                    <a:schemeClr val="bg1"/>
                  </a:solidFill>
                </a:uFill>
              </a:rPr>
              <a:t> </a:t>
            </a:r>
            <a:r>
              <a:rPr lang="ru-RU" b="1" u="sng" cap="all" dirty="0" smtClean="0">
                <a:solidFill>
                  <a:srgbClr val="7030A0"/>
                </a:solidFill>
                <a:uFill>
                  <a:solidFill>
                    <a:schemeClr val="bg1"/>
                  </a:solidFill>
                </a:uFill>
              </a:rPr>
              <a:t>результат</a:t>
            </a:r>
            <a:endParaRPr lang="ru-RU" u="sng" cap="all" dirty="0">
              <a:solidFill>
                <a:srgbClr val="7030A0"/>
              </a:solidFill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-       осознанное отношение к вопросам личной безопасности и безопасности окружающих;</a:t>
            </a:r>
          </a:p>
          <a:p>
            <a:pPr>
              <a:buNone/>
            </a:pPr>
            <a:r>
              <a:rPr lang="ru-RU" dirty="0" smtClean="0"/>
              <a:t>-       проявление дисциплинированности, выдержки, самостоятельности в соблюдении правил поведения;</a:t>
            </a:r>
          </a:p>
          <a:p>
            <a:pPr>
              <a:buNone/>
            </a:pPr>
            <a:r>
              <a:rPr lang="ru-RU" dirty="0" smtClean="0"/>
              <a:t>-       умение предвидеть возможную опасность, находить способы избегать ее;</a:t>
            </a:r>
          </a:p>
          <a:p>
            <a:pPr>
              <a:buNone/>
            </a:pPr>
            <a:r>
              <a:rPr lang="ru-RU" dirty="0" smtClean="0"/>
              <a:t>-       знание правил безопасного поведения на улицах города.</a:t>
            </a:r>
          </a:p>
          <a:p>
            <a:pPr>
              <a:buNone/>
            </a:pPr>
            <a:r>
              <a:rPr lang="ru-RU" dirty="0" smtClean="0"/>
              <a:t>-       умение заботиться о своем физическом здоровье и соблюдать правила безопасности жизнедеятельности;</a:t>
            </a:r>
          </a:p>
          <a:p>
            <a:pPr>
              <a:buNone/>
            </a:pPr>
            <a:r>
              <a:rPr lang="ru-RU" dirty="0" smtClean="0"/>
              <a:t>-       умение организовать деятельность в соответствии с правилами безопасного для себя и окружающих поведения в «типичных» ситуациях;</a:t>
            </a:r>
          </a:p>
          <a:p>
            <a:pPr>
              <a:buNone/>
            </a:pPr>
            <a:r>
              <a:rPr lang="ru-RU" dirty="0" smtClean="0"/>
              <a:t>-       представления о возможных негативных последствиях для других людей своими неосторожными действиями.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254</Words>
  <Application>Microsoft Office PowerPoint</Application>
  <PresentationFormat>Экран (4:3)</PresentationFormat>
  <Paragraphs>77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Специальное оформление</vt:lpstr>
      <vt:lpstr> Тема проекта:  «Безопасность на дорогах» </vt:lpstr>
      <vt:lpstr>Слайд 2</vt:lpstr>
      <vt:lpstr> Цель проекта: </vt:lpstr>
      <vt:lpstr>  Участники проекта: </vt:lpstr>
      <vt:lpstr>З А Д А Ч И</vt:lpstr>
      <vt:lpstr>Актуальность</vt:lpstr>
      <vt:lpstr>Этапы реализации проекта: </vt:lpstr>
      <vt:lpstr>Формы реализации проекта</vt:lpstr>
      <vt:lpstr>предполагаемый результат</vt:lpstr>
      <vt:lpstr>МЫ ЗНАКИ ВМЕСТЕ ИЗУЧАЕМ</vt:lpstr>
      <vt:lpstr>ЗНАКОВ МНОГО СУЩЕСТВУЕТ, УЧИМ ИХ МЫ НЕСПЕША  В ДОЖДЬ И ЯСНУЮ ПОГОДУ ЗДЕСЬ НЕ ХОДЯТ ПЕШЕХОДЫ. ГОВОРИТ ИМ ЗНАК ОДНО: «ВАМ ХОДИТЬ ЗАПРЕЩЕНО»</vt:lpstr>
      <vt:lpstr>ГОТОВИМ ВЫСТАВКУ</vt:lpstr>
      <vt:lpstr>ТУТ ШАЛИТЬ, МЕШАТЬ НАРОДУ-ЗАПРЕЩАЕТСЯ! БЫТЬ ПРИМЕРНЫМ ПЕШЕХОДОМ –РАЗРЕШАЕТСЯ!</vt:lpstr>
      <vt:lpstr>ЖЁЛТЫЙ СВЕТ. ВНИМАНИЕ! ПРИГОТОВИТЬСЯ!</vt:lpstr>
      <vt:lpstr>ПРИ ЗЕЛЁНОМ ДАЖЕ ДЕТЯМ РАЗРЕШАЕТСЯ ИДТИ!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проекта:  «Безопасность на дорогах» </dc:title>
  <cp:lastModifiedBy>Михаил</cp:lastModifiedBy>
  <cp:revision>31</cp:revision>
  <dcterms:modified xsi:type="dcterms:W3CDTF">2013-05-24T06:30:40Z</dcterms:modified>
</cp:coreProperties>
</file>