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500034" y="1857364"/>
            <a:ext cx="8643966" cy="2786082"/>
          </a:xfrm>
          <a:prstGeom prst="ribbon">
            <a:avLst>
              <a:gd name="adj1" fmla="val 9138"/>
              <a:gd name="adj2" fmla="val 7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Развивающая игра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АССОЦИАЦИИ</a:t>
            </a:r>
            <a:r>
              <a:rPr lang="ru-RU" sz="5400" dirty="0" smtClean="0"/>
              <a:t>  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Georgia" pitchFamily="18" charset="0"/>
              </a:rPr>
              <a:t>«ПОМОГИ СКАЗКЕ»</a:t>
            </a:r>
            <a:endParaRPr lang="ru-RU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35729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МАДОУ «Детский сад комбинированного вида № 2 « Ромашка»»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 Губкина Белгородской обл.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64344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r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Лобынцева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Инна Александровна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Videos\zolotaya_rybka_skazka.jpg"/>
          <p:cNvPicPr>
            <a:picLocks noChangeAspect="1" noChangeArrowheads="1"/>
          </p:cNvPicPr>
          <p:nvPr/>
        </p:nvPicPr>
        <p:blipFill>
          <a:blip r:embed="rId2"/>
          <a:srcRect l="6666" t="5879" r="7424" b="10364"/>
          <a:stretch>
            <a:fillRect/>
          </a:stretch>
        </p:blipFill>
        <p:spPr bwMode="auto">
          <a:xfrm>
            <a:off x="2500298" y="1142984"/>
            <a:ext cx="450059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1\Videos\88541721_1340294981_67849075_0906f8f99d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2286654" cy="321471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:\Users\1\Videos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3714753"/>
            <a:ext cx="2775002" cy="314324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C:\Users\1\Pictures\Мои сканированные изображения\19988187_bab_w390_h4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8" y="3741316"/>
            <a:ext cx="2928932" cy="311668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C:\Users\1\Videos\adcfe83045d5t.jpg"/>
          <p:cNvPicPr>
            <a:picLocks noChangeAspect="1" noChangeArrowheads="1"/>
          </p:cNvPicPr>
          <p:nvPr/>
        </p:nvPicPr>
        <p:blipFill>
          <a:blip r:embed="rId6"/>
          <a:srcRect b="3663"/>
          <a:stretch>
            <a:fillRect/>
          </a:stretch>
        </p:blipFill>
        <p:spPr bwMode="auto">
          <a:xfrm flipH="1">
            <a:off x="7358050" y="357166"/>
            <a:ext cx="1785950" cy="326741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286808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3" descr="C:\Users\1\Videos\88541721_1340294981_67849075_0906f8f99d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488" y="2137712"/>
            <a:ext cx="3357586" cy="472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286808" cy="34290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удачи!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72152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Цель  игры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 – побудить детей к ассоциативному мышлению, развивать воображение,  память, наблюдательность, умения быстро сосредоточиваться.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Воспитать у детей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умение удерживать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в памяти сюжет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сказки и уметь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 находить связи  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между  сказкой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и её персонажем.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194" name="Picture 2" descr="C:\Users\1\Videos\lunti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9182" y="2643182"/>
            <a:ext cx="4214818" cy="4214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928662" y="357166"/>
            <a:ext cx="7072330" cy="3286148"/>
          </a:xfrm>
          <a:prstGeom prst="wedgeEllipseCallout">
            <a:avLst>
              <a:gd name="adj1" fmla="val 35663"/>
              <a:gd name="adj2" fmla="val 695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ИГРЫ: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предлагает детям найти сказке пропавшего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персонажа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1\Videos\2a591d4569dc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43570" y="2914650"/>
            <a:ext cx="3810000" cy="3943350"/>
          </a:xfrm>
          <a:prstGeom prst="rect">
            <a:avLst/>
          </a:prstGeom>
          <a:noFill/>
        </p:spPr>
      </p:pic>
      <p:pic>
        <p:nvPicPr>
          <p:cNvPr id="9219" name="Picture 3" descr="C:\Users\1\Videos\lunti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214662"/>
            <a:ext cx="3643338" cy="3643338"/>
          </a:xfrm>
          <a:prstGeom prst="rect">
            <a:avLst/>
          </a:prstGeom>
          <a:noFill/>
        </p:spPr>
      </p:pic>
      <p:pic>
        <p:nvPicPr>
          <p:cNvPr id="9220" name="Picture 4" descr="C:\Users\1\Videos\3d054270cd46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544886"/>
            <a:ext cx="3201076" cy="33131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Video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398486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1\Videos\88541721_1340294981_67849075_0906f8f99d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785794"/>
            <a:ext cx="1981767" cy="278608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1\Videos\clip672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2214578" cy="221457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1\Videos\e6a9eee4cb9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98316"/>
            <a:ext cx="2285984" cy="355968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Users\1\Videos\lunti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57950" y="4071950"/>
            <a:ext cx="2786050" cy="2786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Videos\clip672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14488"/>
            <a:ext cx="5965841" cy="59658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000108"/>
            <a:ext cx="8286808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Videos\208030.jpg"/>
          <p:cNvPicPr>
            <a:picLocks noChangeAspect="1" noChangeArrowheads="1"/>
          </p:cNvPicPr>
          <p:nvPr/>
        </p:nvPicPr>
        <p:blipFill>
          <a:blip r:embed="rId2"/>
          <a:srcRect l="29166" b="7249"/>
          <a:stretch>
            <a:fillRect/>
          </a:stretch>
        </p:blipFill>
        <p:spPr bwMode="auto">
          <a:xfrm>
            <a:off x="2428860" y="1643050"/>
            <a:ext cx="4500594" cy="3071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1\Videos\88541721_1340294981_67849075_0906f8f99d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643290"/>
            <a:ext cx="2286654" cy="321471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8" descr="C:\Users\1\Videos\images (1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12" r="11579" b="46808"/>
          <a:stretch>
            <a:fillRect/>
          </a:stretch>
        </p:blipFill>
        <p:spPr bwMode="auto">
          <a:xfrm flipH="1">
            <a:off x="0" y="285728"/>
            <a:ext cx="2428892" cy="285752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1\Videos\загруженно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440469" y="3795707"/>
            <a:ext cx="2703531" cy="306229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1\Videos\kljuch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604713" y="1253411"/>
            <a:ext cx="2942134" cy="17211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286808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1\Videos\images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28860" y="2000240"/>
            <a:ext cx="4071966" cy="44318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Videos\Aleksej_Tolstoj__Zolotoj_klyuchik_ili_Priklyucheniya_Buratino_audiokniga_MP3.jpg"/>
          <p:cNvPicPr>
            <a:picLocks noChangeAspect="1" noChangeArrowheads="1"/>
          </p:cNvPicPr>
          <p:nvPr/>
        </p:nvPicPr>
        <p:blipFill>
          <a:blip r:embed="rId2"/>
          <a:srcRect t="6235" b="12711"/>
          <a:stretch>
            <a:fillRect/>
          </a:stretch>
        </p:blipFill>
        <p:spPr bwMode="auto">
          <a:xfrm>
            <a:off x="3071802" y="1714488"/>
            <a:ext cx="335758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C:\Users\1\Videos\clip67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70"/>
            <a:ext cx="2214578" cy="221457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:\Users\1\Pictures\Мои сканированные изображения\19988187_bab_w390_h4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643314"/>
            <a:ext cx="3021030" cy="321468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:\Users\1\Videos\kljuch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H="1">
            <a:off x="170872" y="972084"/>
            <a:ext cx="2872906" cy="207170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C:\Users\1\Videos\e6a9eee4cb9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3298316"/>
            <a:ext cx="2285984" cy="355968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00108"/>
            <a:ext cx="8286808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1\Videos\kljuc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715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9</cp:revision>
  <dcterms:created xsi:type="dcterms:W3CDTF">2013-12-03T20:45:06Z</dcterms:created>
  <dcterms:modified xsi:type="dcterms:W3CDTF">2013-12-04T08:49:09Z</dcterms:modified>
</cp:coreProperties>
</file>