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28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57" r:id="rId20"/>
    <p:sldId id="288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EA2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129B5-A479-4AB4-B69D-68E54294D4C6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0FB96-62E9-49E0-90C1-E61044FF8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326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0FB96-62E9-49E0-90C1-E61044FF8D1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89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637858" y="836712"/>
            <a:ext cx="7772400" cy="2376264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«Строение тела</a:t>
            </a:r>
            <a:endParaRPr lang="ru-RU" sz="3600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Человека</a:t>
            </a:r>
            <a:r>
              <a:rPr lang="ru-RU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» </a:t>
            </a:r>
            <a:endParaRPr lang="ru-RU" sz="3600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Подзаголовок 4"/>
          <p:cNvSpPr txBox="1">
            <a:spLocks noGrp="1"/>
          </p:cNvSpPr>
          <p:nvPr>
            <p:ph type="subTitle" idx="1"/>
          </p:nvPr>
        </p:nvSpPr>
        <p:spPr>
          <a:xfrm>
            <a:off x="3995936" y="4822929"/>
            <a:ext cx="4712568" cy="17526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Автор : Гаврилова Ольга Давыдовна,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</a:rPr>
              <a:t>в</a:t>
            </a: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оспитатель высшей квалификационной категории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МБДОУ  №180 «Детский сад общеразвивающего вида»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2014 год </a:t>
            </a:r>
          </a:p>
        </p:txBody>
      </p:sp>
      <p:pic>
        <p:nvPicPr>
          <p:cNvPr id="6" name="Picture 5" descr="C:\Documents and Settings\Светулька.CENDRES\Рабочий стол\Свете-ОРГАНЫ\180110_Тело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1258888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79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268538" cy="647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85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646329" cy="6068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40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320480" cy="623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0112" y="610648"/>
            <a:ext cx="23198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Сердце</a:t>
            </a:r>
            <a:r>
              <a:rPr lang="ru-RU" sz="4400" dirty="0" smtClean="0">
                <a:latin typeface="Comic Sans MS" pitchFamily="66" charset="0"/>
              </a:rPr>
              <a:t> </a:t>
            </a:r>
            <a:endParaRPr lang="ru-RU" sz="4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10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4800"/>
            <a:ext cx="257085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33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25966"/>
            <a:ext cx="5724128" cy="57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72" y="332656"/>
            <a:ext cx="2291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Легкие</a:t>
            </a: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9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776864" cy="4479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36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972" y="260648"/>
            <a:ext cx="3275856" cy="640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39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281001644_fourth_stomach_000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11662"/>
          <a:stretch/>
        </p:blipFill>
        <p:spPr bwMode="auto">
          <a:xfrm>
            <a:off x="2699792" y="908720"/>
            <a:ext cx="5616624" cy="565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740023"/>
            <a:ext cx="27526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Желудок</a:t>
            </a: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4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3"/>
            <a:ext cx="3960440" cy="632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752168"/>
            <a:ext cx="3068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Кишечник</a:t>
            </a: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7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400600" cy="546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0423" y="499319"/>
            <a:ext cx="23791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Печень</a:t>
            </a: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8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остя Косточкин\wimbshm1.d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697" y="103812"/>
            <a:ext cx="8758557" cy="6540530"/>
          </a:xfrm>
          <a:prstGeom prst="rect">
            <a:avLst/>
          </a:prstGeom>
          <a:noFill/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743868" y="5996106"/>
            <a:ext cx="5616575" cy="6413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>
                <a:solidFill>
                  <a:srgbClr val="002060"/>
                </a:solidFill>
                <a:latin typeface="Comic Sans MS" pitchFamily="66" charset="0"/>
              </a:rPr>
              <a:t>Костя </a:t>
            </a:r>
            <a:r>
              <a:rPr lang="ru-RU" sz="3600" b="1" dirty="0" err="1">
                <a:solidFill>
                  <a:srgbClr val="002060"/>
                </a:solidFill>
                <a:latin typeface="Comic Sans MS" pitchFamily="66" charset="0"/>
              </a:rPr>
              <a:t>Косточкин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59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,kjghjkg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94" y="682265"/>
            <a:ext cx="3779514" cy="573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3031272" y="1124744"/>
            <a:ext cx="17567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203848" y="3576488"/>
            <a:ext cx="9503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2879812" y="3894180"/>
            <a:ext cx="3687676" cy="25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411760" y="4213616"/>
            <a:ext cx="178120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180340" y="4473618"/>
            <a:ext cx="32638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621032" y="5342174"/>
            <a:ext cx="2191242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5298425" y="835025"/>
            <a:ext cx="31384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3200" dirty="0">
                <a:solidFill>
                  <a:srgbClr val="FF0000"/>
                </a:solidFill>
              </a:rPr>
              <a:t>Головной мозг</a:t>
            </a: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4192962" y="3257888"/>
            <a:ext cx="1577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3200" dirty="0">
                <a:solidFill>
                  <a:srgbClr val="FF0000"/>
                </a:solidFill>
              </a:rPr>
              <a:t>Лёгкие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6567488" y="3604461"/>
            <a:ext cx="15827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3200" dirty="0">
                <a:solidFill>
                  <a:srgbClr val="FF0000"/>
                </a:solidFill>
              </a:rPr>
              <a:t>Сердце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4192962" y="3894180"/>
            <a:ext cx="1643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3200" dirty="0">
                <a:solidFill>
                  <a:srgbClr val="FF0000"/>
                </a:solidFill>
              </a:rPr>
              <a:t>Печень</a:t>
            </a: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6470466" y="4183899"/>
            <a:ext cx="1911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3200" dirty="0">
                <a:solidFill>
                  <a:srgbClr val="FF0000"/>
                </a:solidFill>
              </a:rPr>
              <a:t>Желудок</a:t>
            </a: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5016594" y="5011489"/>
            <a:ext cx="2139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3200" dirty="0">
                <a:solidFill>
                  <a:srgbClr val="FF0000"/>
                </a:solidFill>
              </a:rPr>
              <a:t>Кишечник</a:t>
            </a:r>
          </a:p>
        </p:txBody>
      </p:sp>
    </p:spTree>
    <p:extLst>
      <p:ext uri="{BB962C8B-B14F-4D97-AF65-F5344CB8AC3E}">
        <p14:creationId xmlns:p14="http://schemas.microsoft.com/office/powerpoint/2010/main" val="1689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427115" cy="5891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29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90" y="228600"/>
            <a:ext cx="2157413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27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7200"/>
            <a:ext cx="5252492" cy="5907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13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70922"/>
            <a:ext cx="6556292" cy="5767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76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5" y="1196752"/>
            <a:ext cx="8087766" cy="5528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52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" y="1171610"/>
            <a:ext cx="5050816" cy="4935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88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404664"/>
            <a:ext cx="4139952" cy="6173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72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396875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3503613" cy="632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67000"/>
            <a:ext cx="1760538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1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"/>
            <a:ext cx="4506913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45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318293" y="332656"/>
            <a:ext cx="8435975" cy="18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3300"/>
                </a:solidFill>
                <a:latin typeface="Comic Sans MS" pitchFamily="66" charset="0"/>
              </a:rPr>
              <a:t>Внутреннее строение тела человека</a:t>
            </a:r>
          </a:p>
        </p:txBody>
      </p:sp>
      <p:pic>
        <p:nvPicPr>
          <p:cNvPr id="3" name="Picture 4" descr=",kjghjkg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773647"/>
            <a:ext cx="4175918" cy="507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10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5715000" cy="527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6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5011738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97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imbsh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9750" y="1989138"/>
            <a:ext cx="7632700" cy="1676400"/>
          </a:xfrm>
          <a:prstGeom prst="rect">
            <a:avLst/>
          </a:prstGeom>
          <a:solidFill>
            <a:srgbClr val="F6DEA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dirty="0"/>
              <a:t>        </a:t>
            </a: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Домашнее задание</a:t>
            </a:r>
          </a:p>
          <a:p>
            <a:pPr algn="ctr" eaLnBrk="1" hangingPunct="1"/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Расскажите родителям о 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внутреннем </a:t>
            </a:r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строении тела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213821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Светулька.CENDRES\Рабочий стол\Свете-ОРГАНЫ\Мой-моз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400" y="1340768"/>
            <a:ext cx="3870462" cy="3356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Picture 4" descr="MCj019783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59" y="2416324"/>
            <a:ext cx="4537323" cy="4121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2528520" y="389632"/>
            <a:ext cx="42883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Головной мозг</a:t>
            </a:r>
            <a:endParaRPr lang="ru-RU" sz="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6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5798071" cy="5906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53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20" y="260648"/>
            <a:ext cx="4542656" cy="6470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31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4195192" cy="6490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92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8849"/>
            <a:ext cx="4402832" cy="6488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01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73" y="404664"/>
            <a:ext cx="3921434" cy="6160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31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58</Words>
  <Application>Microsoft Office PowerPoint</Application>
  <PresentationFormat>Экран (4:3)</PresentationFormat>
  <Paragraphs>23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«Строение тела Человека»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«Тело Человека» </dc:title>
  <dc:creator>Владимир</dc:creator>
  <cp:lastModifiedBy>Владимир</cp:lastModifiedBy>
  <cp:revision>20</cp:revision>
  <dcterms:created xsi:type="dcterms:W3CDTF">2014-01-08T09:10:22Z</dcterms:created>
  <dcterms:modified xsi:type="dcterms:W3CDTF">2014-01-22T05:19:54Z</dcterms:modified>
</cp:coreProperties>
</file>