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68" r:id="rId2"/>
    <p:sldId id="260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8A741-F530-4331-BFB8-7968A7D0CA43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070FE-9B05-4B9A-8A34-6878D9E6A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825AA70-BABD-4C99-8C48-4CE72874CF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A87165-A9B6-4EE1-85C7-AF7AF9819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5AA70-BABD-4C99-8C48-4CE72874CF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A87165-A9B6-4EE1-85C7-AF7AF9819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825AA70-BABD-4C99-8C48-4CE72874CF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A87165-A9B6-4EE1-85C7-AF7AF9819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5AA70-BABD-4C99-8C48-4CE72874CF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A87165-A9B6-4EE1-85C7-AF7AF9819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25AA70-BABD-4C99-8C48-4CE72874CF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6A87165-A9B6-4EE1-85C7-AF7AF9819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5AA70-BABD-4C99-8C48-4CE72874CF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A87165-A9B6-4EE1-85C7-AF7AF9819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5AA70-BABD-4C99-8C48-4CE72874CF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A87165-A9B6-4EE1-85C7-AF7AF9819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5AA70-BABD-4C99-8C48-4CE72874CF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A87165-A9B6-4EE1-85C7-AF7AF9819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25AA70-BABD-4C99-8C48-4CE72874CF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A87165-A9B6-4EE1-85C7-AF7AF9819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5AA70-BABD-4C99-8C48-4CE72874CF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A87165-A9B6-4EE1-85C7-AF7AF9819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5AA70-BABD-4C99-8C48-4CE72874CF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A87165-A9B6-4EE1-85C7-AF7AF98195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78000"/>
                <a:satMod val="220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825AA70-BABD-4C99-8C48-4CE72874CF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6A87165-A9B6-4EE1-85C7-AF7AF9819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43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Уроки вежливости и этикета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 descr="1157289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1" y="1500174"/>
            <a:ext cx="3571900" cy="5000660"/>
          </a:xfrm>
          <a:prstGeom prst="rect">
            <a:avLst/>
          </a:prstGeom>
        </p:spPr>
      </p:pic>
      <p:sp>
        <p:nvSpPr>
          <p:cNvPr id="8" name="Блок-схема: перфолента 7"/>
          <p:cNvSpPr/>
          <p:nvPr/>
        </p:nvSpPr>
        <p:spPr>
          <a:xfrm>
            <a:off x="4500562" y="2928934"/>
            <a:ext cx="3429024" cy="2286016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Что такое этикет?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Кто-то знает, кто-то нет…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Это ПРАВИЛА такие ПОВЕДЕНИЯ…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428628"/>
          </a:xfrm>
        </p:spPr>
        <p:txBody>
          <a:bodyPr>
            <a:noAutofit/>
          </a:bodyPr>
          <a:lstStyle/>
          <a:p>
            <a:pPr algn="ctr"/>
            <a:r>
              <a:rPr lang="ru-RU" sz="36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Подружки.   </a:t>
            </a:r>
            <a:r>
              <a:rPr lang="ru-RU" sz="24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А. Кузнецова                     </a:t>
            </a:r>
            <a:endParaRPr lang="ru-RU" sz="3600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5812818"/>
          </a:xfrm>
          <a:ln w="28575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Мы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поссорились с подругой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И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уселись по углам.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Очень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скучно друг без друга,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Помириться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нужно нам.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 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Я её не обижала,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 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Только мишку подержала.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 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Только с мишкой убежала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 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И сказала: «Не отдам».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Я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пойду и помирюсь.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Дам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ей мишку, извинюсь,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Дам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ей куклу и трамвай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И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скажу: «Играть, давай!»</a:t>
            </a:r>
          </a:p>
          <a:p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Правило: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Поссорились, надо помириться!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Почему так говорят: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Старый друг лучше новых двух</a:t>
            </a: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</a:p>
        </p:txBody>
      </p:sp>
      <p:pic>
        <p:nvPicPr>
          <p:cNvPr id="6" name="Рисунок 5" descr="img_971e6c9ba6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857233"/>
            <a:ext cx="2643206" cy="39290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58214" y="1214422"/>
            <a:ext cx="642942" cy="4071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Д</a:t>
            </a:r>
          </a:p>
          <a:p>
            <a:pPr algn="ctr"/>
            <a:r>
              <a:rPr lang="ru-RU" dirty="0" smtClean="0"/>
              <a:t>Р</a:t>
            </a:r>
          </a:p>
          <a:p>
            <a:pPr algn="ctr"/>
            <a:r>
              <a:rPr lang="ru-RU" dirty="0" smtClean="0"/>
              <a:t>У</a:t>
            </a:r>
          </a:p>
          <a:p>
            <a:pPr algn="ctr"/>
            <a:r>
              <a:rPr lang="ru-RU" dirty="0" smtClean="0"/>
              <a:t>Ж</a:t>
            </a:r>
          </a:p>
          <a:p>
            <a:pPr algn="ctr"/>
            <a:r>
              <a:rPr lang="ru-RU" dirty="0" smtClean="0"/>
              <a:t>Б</a:t>
            </a:r>
          </a:p>
          <a:p>
            <a:pPr algn="ctr"/>
            <a:r>
              <a:rPr lang="ru-RU" dirty="0" smtClean="0"/>
              <a:t>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8573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1157289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285728"/>
            <a:ext cx="3357585" cy="5000660"/>
          </a:xfrm>
          <a:prstGeom prst="rect">
            <a:avLst/>
          </a:prstGeom>
        </p:spPr>
      </p:pic>
      <p:sp>
        <p:nvSpPr>
          <p:cNvPr id="4" name="Блок-схема: перфолента 3"/>
          <p:cNvSpPr/>
          <p:nvPr/>
        </p:nvSpPr>
        <p:spPr>
          <a:xfrm>
            <a:off x="3857620" y="285728"/>
            <a:ext cx="3714776" cy="4929222"/>
          </a:xfrm>
          <a:prstGeom prst="flowChartPunchedTap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Сотни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правил в ЭТИКЕТЕ,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Все не выучите враз.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Но, пожалуйста уж, дети,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Вы не огорчайте нас.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Подрастая, изучайте,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Изучайте ЭТИКЕТ.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Изучая, подрастайте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 живите много лет!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 ЖИЗНИ ВАШЕ ВОСПИТАНИЕ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ЖДУТ БОЛЬШИЕ ИСПЫТАНИЯ!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1" y="5286389"/>
            <a:ext cx="450059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</a:t>
            </a:r>
          </a:p>
          <a:p>
            <a:pPr algn="ctr"/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6000768"/>
            <a:ext cx="6572296" cy="7143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Презентацию подготовила: Царева Елена Владимировна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Июнь, 2011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1500198"/>
          </a:xfrm>
        </p:spPr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правила за столом: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spc="100" dirty="0" smtClean="0">
                <a:solidFill>
                  <a:schemeClr val="bg2">
                    <a:lumMod val="25000"/>
                  </a:schemeClr>
                </a:solidFill>
              </a:rPr>
              <a:t>Как ты думаешь: что нужно сказать после обеда:</a:t>
            </a:r>
            <a:br>
              <a:rPr lang="ru-RU" sz="1400" spc="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spc="100" dirty="0" smtClean="0">
                <a:solidFill>
                  <a:schemeClr val="bg2">
                    <a:lumMod val="25000"/>
                  </a:schemeClr>
                </a:solidFill>
              </a:rPr>
              <a:t>- я поел, до свидания!</a:t>
            </a:r>
            <a:br>
              <a:rPr lang="ru-RU" sz="1400" spc="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spc="100" dirty="0" smtClean="0">
                <a:solidFill>
                  <a:schemeClr val="bg2">
                    <a:lumMod val="25000"/>
                  </a:schemeClr>
                </a:solidFill>
              </a:rPr>
              <a:t>- спасибо, всё было очень вкусно!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7239000" cy="4929198"/>
          </a:xfrm>
        </p:spPr>
        <p:txBody>
          <a:bodyPr>
            <a:normAutofit fontScale="92500" lnSpcReduction="10000"/>
          </a:bodyPr>
          <a:lstStyle/>
          <a:p>
            <a:r>
              <a:rPr lang="ru-RU" sz="2800" spc="100" dirty="0" smtClean="0">
                <a:solidFill>
                  <a:schemeClr val="bg2">
                    <a:lumMod val="25000"/>
                  </a:schemeClr>
                </a:solidFill>
              </a:rPr>
              <a:t>Если после обеда ты поможешь вымыть посуду – это будет и помощью, и благодарностью одновременно! </a:t>
            </a:r>
          </a:p>
          <a:p>
            <a:endParaRPr lang="ru-RU" sz="2800" spc="1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800" spc="1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800" spc="1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800" spc="1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900" b="1" spc="1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900" b="1" spc="1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  <a:p>
            <a:endParaRPr lang="ru-RU" sz="1900" b="1" spc="1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  <a:p>
            <a:endParaRPr lang="ru-RU" sz="1900" b="1" spc="1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  <a:p>
            <a:r>
              <a:rPr lang="ru-RU" sz="1900" b="1" spc="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Если после обеда ты поможешь вымыть посуду – это будет и помощью, и благодарностью одновременно! </a:t>
            </a:r>
            <a:endParaRPr lang="ru-RU" sz="1900" b="1" dirty="0">
              <a:latin typeface="Times New Roman" pitchFamily="18" charset="0"/>
            </a:endParaRPr>
          </a:p>
        </p:txBody>
      </p:sp>
      <p:pic>
        <p:nvPicPr>
          <p:cNvPr id="2050" name="Picture 2" descr="C:\Users\Царь\Pictures\Мои сканированные изображения\сканирование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428736"/>
            <a:ext cx="728667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5757874" cy="7143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  <a:t>Локти на стол не принято класть!</a:t>
            </a:r>
            <a:b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  <a:t>Можно в тарелку к соседу попасть!</a:t>
            </a:r>
            <a:b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  <a:t>-С помощью вилки, дружок, и ножа</a:t>
            </a:r>
            <a:b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  <a:t>курицу кушай всегда не спеша!</a:t>
            </a:r>
            <a:b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  <a:t>-на костюм чтоб не наставить пятен,</a:t>
            </a:r>
            <a:b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  <a:t>должен быть всегда ты аккуратен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Царь\Pictures\Мои сканированные изображения\сканирование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721523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207167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Мама купила тебе мороженое, ты его съел на улице, куда нужно деть фантик?: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- бросить на улице,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- положить маме в карман,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- положить в свой карман или бросить в урну?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50" name="Picture 2" descr="C:\Users\Царь\Desktop\сканирование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2857496"/>
            <a:ext cx="3500462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4786314" y="2928934"/>
            <a:ext cx="2786082" cy="3429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pic>
        <p:nvPicPr>
          <p:cNvPr id="9" name="Рисунок 8" descr="сканирование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857496"/>
            <a:ext cx="3357586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Если ты видишь, что знакомая бабушка несёт тяжёлую сумку, что ты сделаешь?:</a:t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-пройдёшь мимо,</a:t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-поможешь донести сумку.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 flipV="1">
            <a:off x="5143504" y="6240801"/>
            <a:ext cx="217914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</a:t>
            </a:r>
            <a:endParaRPr lang="ru-RU" sz="4800" dirty="0"/>
          </a:p>
        </p:txBody>
      </p:sp>
      <p:pic>
        <p:nvPicPr>
          <p:cNvPr id="4098" name="Picture 2" descr="C:\Users\Царь\Pictures\Мои сканированные изображения\сканирование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3786214" cy="4643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4929190" y="2285992"/>
            <a:ext cx="2714644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?</a:t>
            </a:r>
            <a:endParaRPr lang="ru-RU" sz="5400" dirty="0"/>
          </a:p>
        </p:txBody>
      </p:sp>
      <p:pic>
        <p:nvPicPr>
          <p:cNvPr id="4100" name="Picture 4" descr="C:\Users\Царь\Pictures\Мои сканированные изображения\сканирование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714488"/>
            <a:ext cx="3929089" cy="4643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1177312"/>
          </a:xfrm>
        </p:spPr>
        <p:txBody>
          <a:bodyPr>
            <a:normAutofit fontScale="90000"/>
          </a:bodyPr>
          <a:lstStyle/>
          <a:p>
            <a:r>
              <a:rPr lang="ru-RU" sz="1400" spc="100" dirty="0" smtClean="0">
                <a:solidFill>
                  <a:schemeClr val="bg2">
                    <a:lumMod val="25000"/>
                  </a:schemeClr>
                </a:solidFill>
              </a:rPr>
              <a:t>В</a:t>
            </a:r>
            <a: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  <a:t>ойдя в транспорт, что ты сделаешь: </a:t>
            </a:r>
            <a:b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  <a:t>- побежишь занимать свободное место,</a:t>
            </a:r>
            <a:b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  <a:t>- предложишь присесть маме, бабушке, пожилому человеку?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Правильно  ли  поступает этот мальчик??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714488"/>
            <a:ext cx="7239000" cy="4741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Царь\Pictures\Мои сканированные изображения\сканирование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7286676" cy="4929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358214" y="1500174"/>
            <a:ext cx="571504" cy="428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Т</a:t>
            </a:r>
          </a:p>
          <a:p>
            <a:pPr algn="ctr"/>
            <a:r>
              <a:rPr lang="ru-RU" dirty="0" smtClean="0"/>
              <a:t>Р</a:t>
            </a:r>
          </a:p>
          <a:p>
            <a:pPr algn="ctr"/>
            <a:r>
              <a:rPr lang="ru-RU" dirty="0" smtClean="0"/>
              <a:t>А</a:t>
            </a:r>
          </a:p>
          <a:p>
            <a:pPr algn="ctr"/>
            <a:r>
              <a:rPr lang="ru-RU" dirty="0" smtClean="0"/>
              <a:t>Н</a:t>
            </a:r>
          </a:p>
          <a:p>
            <a:pPr algn="ctr"/>
            <a:r>
              <a:rPr lang="ru-RU" dirty="0" smtClean="0"/>
              <a:t>С</a:t>
            </a:r>
          </a:p>
          <a:p>
            <a:pPr algn="ctr"/>
            <a:r>
              <a:rPr lang="ru-RU" dirty="0" smtClean="0"/>
              <a:t>П</a:t>
            </a:r>
          </a:p>
          <a:p>
            <a:pPr algn="ctr"/>
            <a:r>
              <a:rPr lang="ru-RU" dirty="0" smtClean="0"/>
              <a:t>О</a:t>
            </a:r>
          </a:p>
          <a:p>
            <a:pPr algn="ctr"/>
            <a:r>
              <a:rPr lang="ru-RU" dirty="0" smtClean="0"/>
              <a:t>Р</a:t>
            </a:r>
          </a:p>
          <a:p>
            <a:pPr algn="ctr"/>
            <a:r>
              <a:rPr lang="ru-RU" dirty="0" smtClean="0"/>
              <a:t>Т</a:t>
            </a:r>
          </a:p>
          <a:p>
            <a:pPr algn="ctr"/>
            <a:r>
              <a:rPr lang="ru-RU" dirty="0" smtClean="0"/>
              <a:t>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1177312"/>
          </a:xfrm>
        </p:spPr>
        <p:txBody>
          <a:bodyPr>
            <a:normAutofit fontScale="90000"/>
          </a:bodyPr>
          <a:lstStyle/>
          <a:p>
            <a:r>
              <a:rPr lang="ru-RU" sz="1400" spc="100" dirty="0" smtClean="0">
                <a:solidFill>
                  <a:schemeClr val="bg2">
                    <a:lumMod val="25000"/>
                  </a:schemeClr>
                </a:solidFill>
              </a:rPr>
              <a:t>Можно ли в салоне автобуса есть мороженое? Почему?</a:t>
            </a:r>
            <a:br>
              <a:rPr lang="ru-RU" sz="1400" spc="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spc="1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400" spc="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spc="100" dirty="0" smtClean="0">
                <a:solidFill>
                  <a:schemeClr val="bg2">
                    <a:lumMod val="25000"/>
                  </a:schemeClr>
                </a:solidFill>
              </a:rPr>
              <a:t>-В транспорте нужно быть собранным и внимательным.</a:t>
            </a:r>
            <a:br>
              <a:rPr lang="ru-RU" sz="1400" spc="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spc="100" dirty="0" smtClean="0">
                <a:solidFill>
                  <a:schemeClr val="bg2">
                    <a:lumMod val="25000"/>
                  </a:schemeClr>
                </a:solidFill>
              </a:rPr>
              <a:t>- к выходу готовиться заранее.</a:t>
            </a:r>
            <a:br>
              <a:rPr lang="ru-RU" sz="1400" spc="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spc="100" dirty="0" smtClean="0">
                <a:solidFill>
                  <a:schemeClr val="bg2">
                    <a:lumMod val="25000"/>
                  </a:schemeClr>
                </a:solidFill>
              </a:rPr>
              <a:t>- причинив неудобства пассажирам, не забудь извиниться:</a:t>
            </a:r>
            <a:br>
              <a:rPr lang="ru-RU" sz="1400" spc="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spc="100" dirty="0" smtClean="0">
                <a:solidFill>
                  <a:schemeClr val="bg2">
                    <a:lumMod val="25000"/>
                  </a:schemeClr>
                </a:solidFill>
              </a:rPr>
              <a:t>« извините, я не хотел…» или « простите, я случайно»</a:t>
            </a:r>
            <a:endParaRPr lang="ru-RU" sz="1400" spc="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Царь\Pictures\Мои сканированные изображения\сканирование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571612"/>
            <a:ext cx="7358114" cy="49292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358214" y="1500174"/>
            <a:ext cx="571504" cy="4214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Т</a:t>
            </a:r>
          </a:p>
          <a:p>
            <a:pPr algn="ctr"/>
            <a:r>
              <a:rPr lang="ru-RU" dirty="0" smtClean="0"/>
              <a:t>Р</a:t>
            </a:r>
          </a:p>
          <a:p>
            <a:pPr algn="ctr"/>
            <a:r>
              <a:rPr lang="ru-RU" dirty="0" smtClean="0"/>
              <a:t>А</a:t>
            </a:r>
          </a:p>
          <a:p>
            <a:pPr algn="ctr"/>
            <a:r>
              <a:rPr lang="ru-RU" dirty="0" smtClean="0"/>
              <a:t>Н</a:t>
            </a:r>
          </a:p>
          <a:p>
            <a:pPr algn="ctr"/>
            <a:r>
              <a:rPr lang="ru-RU" dirty="0" smtClean="0"/>
              <a:t>С</a:t>
            </a:r>
          </a:p>
          <a:p>
            <a:pPr algn="ctr"/>
            <a:r>
              <a:rPr lang="ru-RU" dirty="0" smtClean="0"/>
              <a:t>П</a:t>
            </a:r>
          </a:p>
          <a:p>
            <a:pPr algn="ctr"/>
            <a:r>
              <a:rPr lang="ru-RU" dirty="0" smtClean="0"/>
              <a:t>О</a:t>
            </a:r>
          </a:p>
          <a:p>
            <a:pPr algn="ctr"/>
            <a:r>
              <a:rPr lang="ru-RU" dirty="0" smtClean="0"/>
              <a:t>Р</a:t>
            </a:r>
          </a:p>
          <a:p>
            <a:pPr algn="ctr"/>
            <a:r>
              <a:rPr lang="ru-RU" dirty="0" smtClean="0"/>
              <a:t>Т</a:t>
            </a:r>
          </a:p>
          <a:p>
            <a:pPr algn="ctr"/>
            <a:r>
              <a:rPr lang="ru-RU" dirty="0" smtClean="0"/>
              <a:t>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785950"/>
          </a:xfrm>
        </p:spPr>
        <p:txBody>
          <a:bodyPr>
            <a:normAutofit fontScale="90000"/>
          </a:bodyPr>
          <a:lstStyle/>
          <a:p>
            <a: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  <a:t>Можно ли есть во время спектакля? Хорошо ли поступает этот мальчик?</a:t>
            </a:r>
            <a:b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  <a:t>- Во время спектакля другим не мешай</a:t>
            </a:r>
            <a:b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  <a:t>и  громко с соседкой своей не болтай!</a:t>
            </a:r>
            <a:b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  <a:t>- воспитанным детям пора это знать:</a:t>
            </a:r>
            <a:b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spc="100" dirty="0" smtClean="0">
                <a:solidFill>
                  <a:schemeClr val="bg2">
                    <a:lumMod val="25000"/>
                  </a:schemeClr>
                </a:solidFill>
              </a:rPr>
              <a:t>во время спектакля не нужно жевать!</a:t>
            </a:r>
            <a:r>
              <a:rPr lang="ru-RU" sz="1400" spc="1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400" spc="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7239000" cy="4455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Царь\Desktop\сканирование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7286676" cy="45466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86776" y="1500174"/>
            <a:ext cx="642942" cy="414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Т</a:t>
            </a:r>
          </a:p>
          <a:p>
            <a:pPr algn="ctr"/>
            <a:r>
              <a:rPr lang="ru-RU" dirty="0" smtClean="0"/>
              <a:t>Е</a:t>
            </a:r>
          </a:p>
          <a:p>
            <a:pPr algn="ctr"/>
            <a:r>
              <a:rPr lang="ru-RU" dirty="0" smtClean="0"/>
              <a:t>А</a:t>
            </a:r>
          </a:p>
          <a:p>
            <a:pPr algn="ctr"/>
            <a:r>
              <a:rPr lang="ru-RU" dirty="0" smtClean="0"/>
              <a:t>Т</a:t>
            </a:r>
          </a:p>
          <a:p>
            <a:pPr algn="ctr"/>
            <a:r>
              <a:rPr lang="ru-RU" dirty="0" smtClean="0"/>
              <a:t>Р</a:t>
            </a:r>
          </a:p>
          <a:p>
            <a:pPr algn="ctr"/>
            <a:r>
              <a:rPr lang="ru-RU" dirty="0" smtClean="0"/>
              <a:t>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51638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- Обижать тех, кто младше и слабее, могут только невоспитанные и глупые люди!</a:t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- Никогда не делай этого сам и не позволяй другим! </a:t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- если ты виноват, умей признать свою вину и извиниться!</a:t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- если видишь плачущего малыша, не оставляй его без внимания. Пожалей, успокой и развесели его!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7239000" cy="4455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Царь\Pictures\Мои сканированные изображения\сканирование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071678"/>
            <a:ext cx="5357850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43636" y="2714620"/>
            <a:ext cx="2200284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/>
          </a:p>
        </p:txBody>
      </p:sp>
      <p:pic>
        <p:nvPicPr>
          <p:cNvPr id="2051" name="Picture 3" descr="C:\Users\Царь\Pictures\Мои сканированные изображения\сканирование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643182"/>
            <a:ext cx="3214710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575</TotalTime>
  <Words>283</Words>
  <Application>Microsoft Office PowerPoint</Application>
  <PresentationFormat>Экран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Уроки вежливости и этикета</vt:lpstr>
      <vt:lpstr>                 правила за столом: Как ты думаешь: что нужно сказать после обеда: - я поел, до свидания! - спасибо, всё было очень вкусно!   </vt:lpstr>
      <vt:lpstr>      Локти на стол не принято класть! Можно в тарелку к соседу попасть! -С помощью вилки, дружок, и ножа курицу кушай всегда не спеша! -на костюм чтоб не наставить пятен, должен быть всегда ты аккуратен! </vt:lpstr>
      <vt:lpstr>Мама купила тебе мороженое, ты его съел на улице, куда нужно деть фантик?:  - бросить на улице, - положить маме в карман, - положить в свой карман или бросить в урну? </vt:lpstr>
      <vt:lpstr>Если ты видишь, что знакомая бабушка несёт тяжёлую сумку, что ты сделаешь?:  -пройдёшь мимо, -поможешь донести сумку.</vt:lpstr>
      <vt:lpstr>Войдя в транспорт, что ты сделаешь:   - побежишь занимать свободное место, - предложишь присесть маме, бабушке, пожилому человеку?  Правильно  ли  поступает этот мальчик??</vt:lpstr>
      <vt:lpstr>Можно ли в салоне автобуса есть мороженое? Почему?  -В транспорте нужно быть собранным и внимательным. - к выходу готовиться заранее. - причинив неудобства пассажирам, не забудь извиниться: « извините, я не хотел…» или « простите, я случайно»</vt:lpstr>
      <vt:lpstr>Можно ли есть во время спектакля? Хорошо ли поступает этот мальчик?  - Во время спектакля другим не мешай и  громко с соседкой своей не болтай! - воспитанным детям пора это знать: во время спектакля не нужно жевать!  </vt:lpstr>
      <vt:lpstr>- Обижать тех, кто младше и слабее, могут только невоспитанные и глупые люди! - Никогда не делай этого сам и не позволяй другим!  - если ты виноват, умей признать свою вину и извиниться! - если видишь плачущего малыша, не оставляй его без внимания. Пожалей, успокой и развесели его! </vt:lpstr>
      <vt:lpstr>Подружки.   А. Кузнецова                     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Царь</dc:creator>
  <cp:lastModifiedBy>Царь</cp:lastModifiedBy>
  <cp:revision>63</cp:revision>
  <dcterms:created xsi:type="dcterms:W3CDTF">2011-05-24T15:29:14Z</dcterms:created>
  <dcterms:modified xsi:type="dcterms:W3CDTF">2011-06-14T17:23:04Z</dcterms:modified>
</cp:coreProperties>
</file>