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Rg st="1" end="11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638" autoAdjust="0"/>
  </p:normalViewPr>
  <p:slideViewPr>
    <p:cSldViewPr>
      <p:cViewPr varScale="1">
        <p:scale>
          <a:sx n="48" d="100"/>
          <a:sy n="48" d="100"/>
        </p:scale>
        <p:origin x="-75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EE0A1-CD1C-4F52-9E10-8E0C400E81B1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0CC8A-3D55-4F73-A9A9-596222379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0CC8A-3D55-4F73-A9A9-59622237980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0CC8A-3D55-4F73-A9A9-59622237980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0CC8A-3D55-4F73-A9A9-59622237980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DABB-9876-4E42-A704-1C4056F1F827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549AE9-B0B2-4A2E-8CF8-4D5BF00076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DABB-9876-4E42-A704-1C4056F1F827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9AE9-B0B2-4A2E-8CF8-4D5BF0007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DABB-9876-4E42-A704-1C4056F1F827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9AE9-B0B2-4A2E-8CF8-4D5BF0007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EBDABB-9876-4E42-A704-1C4056F1F827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A549AE9-B0B2-4A2E-8CF8-4D5BF00076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DABB-9876-4E42-A704-1C4056F1F827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9AE9-B0B2-4A2E-8CF8-4D5BF00076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DABB-9876-4E42-A704-1C4056F1F827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9AE9-B0B2-4A2E-8CF8-4D5BF00076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9AE9-B0B2-4A2E-8CF8-4D5BF00076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DABB-9876-4E42-A704-1C4056F1F827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DABB-9876-4E42-A704-1C4056F1F827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9AE9-B0B2-4A2E-8CF8-4D5BF00076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DABB-9876-4E42-A704-1C4056F1F827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9AE9-B0B2-4A2E-8CF8-4D5BF0007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EBDABB-9876-4E42-A704-1C4056F1F827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A549AE9-B0B2-4A2E-8CF8-4D5BF00076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DABB-9876-4E42-A704-1C4056F1F827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549AE9-B0B2-4A2E-8CF8-4D5BF00076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7EBDABB-9876-4E42-A704-1C4056F1F827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A549AE9-B0B2-4A2E-8CF8-4D5BF00076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Образ сказочной птицы в мифах , легендах , преданиях</a:t>
            </a:r>
            <a:endParaRPr lang="ru-RU" dirty="0"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pic>
        <p:nvPicPr>
          <p:cNvPr id="1027" name="Picture 3" descr="C:\Users\Володя\Desktop\0a21ca1b8e9fa2fcdc295ed4f33795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00585"/>
            <a:ext cx="8136904" cy="49113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6443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C000"/>
                </a:solidFill>
              </a:rPr>
              <a:t>В индуистской мифологии прародитель и царь всех пернатых, безжалостный пожиратель зме</a:t>
            </a:r>
            <a:r>
              <a:rPr lang="ru-RU" dirty="0" smtClean="0">
                <a:solidFill>
                  <a:srgbClr val="FFC000"/>
                </a:solidFill>
              </a:rPr>
              <a:t>й.</a:t>
            </a:r>
            <a:r>
              <a:rPr lang="ru-RU" b="1" dirty="0" smtClean="0">
                <a:solidFill>
                  <a:srgbClr val="FFC000"/>
                </a:solidFill>
              </a:rPr>
              <a:t>                 </a:t>
            </a:r>
            <a:r>
              <a:rPr lang="ru-RU" b="1" dirty="0" err="1" smtClean="0">
                <a:solidFill>
                  <a:srgbClr val="FFC000"/>
                </a:solidFill>
              </a:rPr>
              <a:t>Гаруда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988841"/>
            <a:ext cx="41764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C000"/>
                </a:solidFill>
              </a:rPr>
              <a:t>Его изображают </a:t>
            </a:r>
            <a:r>
              <a:rPr lang="ru-RU" sz="3200" dirty="0" smtClean="0">
                <a:solidFill>
                  <a:srgbClr val="FFC000"/>
                </a:solidFill>
              </a:rPr>
              <a:t>человекообразным</a:t>
            </a:r>
          </a:p>
          <a:p>
            <a:r>
              <a:rPr lang="ru-RU" sz="3200" dirty="0" smtClean="0">
                <a:solidFill>
                  <a:srgbClr val="FFC000"/>
                </a:solidFill>
              </a:rPr>
              <a:t>существом </a:t>
            </a:r>
            <a:r>
              <a:rPr lang="ru-RU" sz="3200" dirty="0">
                <a:solidFill>
                  <a:srgbClr val="FFC000"/>
                </a:solidFill>
              </a:rPr>
              <a:t>с орлиным клювом, золотыми крыльями и когтистыми лапами. </a:t>
            </a:r>
          </a:p>
        </p:txBody>
      </p:sp>
      <p:pic>
        <p:nvPicPr>
          <p:cNvPr id="23554" name="Picture 2" descr="C:\Users\Володя\Desktop\505434a7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2004" y="2204864"/>
            <a:ext cx="3776420" cy="42484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0844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Грифоны — мифические крылатые существа, с туловищем льва, головой орла или льва. Имеют острые когти и белоснежные или золотые крылья.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420888"/>
            <a:ext cx="36724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dirty="0">
                <a:solidFill>
                  <a:srgbClr val="002060"/>
                </a:solidFill>
              </a:rPr>
              <a:t>Они могут выступать и как защитники, покровители, и как злобные, ничем не сдерживаемые </a:t>
            </a:r>
            <a:r>
              <a:rPr lang="ru-RU" sz="3200" dirty="0" smtClean="0">
                <a:solidFill>
                  <a:srgbClr val="002060"/>
                </a:solidFill>
              </a:rPr>
              <a:t>звери.</a:t>
            </a:r>
            <a:endParaRPr lang="ru-RU" sz="3200" dirty="0">
              <a:solidFill>
                <a:srgbClr val="002060"/>
              </a:solidFill>
            </a:endParaRPr>
          </a:p>
          <a:p>
            <a:pPr fontAlgn="base"/>
            <a:r>
              <a:rPr lang="ru-RU" sz="3200" dirty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24578" name="Picture 2" descr="C:\Users\Володя\Desktop\116d2fe4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700808"/>
            <a:ext cx="5040560" cy="46805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363272" cy="56528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Птица — одновременно символ счастья, полёта, мечты; печали, грусти и размышления; прожорливости и коварности. Поэтому, наверное, в мифах, легендах и преданиях и существуют разные птицы.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684">
            <a:off x="701813" y="155808"/>
            <a:ext cx="8023293" cy="3360043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6386" name="Picture 2" descr="C:\Users\Володя\Desktop\303978803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0"/>
            <a:ext cx="6228605" cy="41490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260648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C000"/>
                </a:solidFill>
              </a:rPr>
              <a:t>Сказочная птица с человеческим лицом, изображавшаяся на старинных русских лубочных картинах. Голос сладок и волшебен. Лик прекрасной женщины. Тело же птичье.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2160" y="594928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C000"/>
                </a:solidFill>
              </a:rPr>
              <a:t>Алконост</a:t>
            </a:r>
            <a:endParaRPr lang="ru-RU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301608" cy="5760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Одна из райских птиц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</a:t>
            </a:r>
            <a:r>
              <a:rPr lang="ru-RU" b="1" dirty="0" smtClean="0"/>
              <a:t>   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Сирин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836712"/>
            <a:ext cx="50040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Кто голос этой птицы услышит, тот забывает обо </a:t>
            </a:r>
            <a:r>
              <a:rPr lang="ru-RU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всём.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410" name="AutoShape 2" descr="C:\Users\%D0%92%D0%BE%D0%BB%D0%BE%D0%B4%D1%8F\Desktop\%D0%BA%D0%BE%D0%BD%D1%81%D0%BF%D0%B5%D0%BA%D1%82%D1%8B\%D0%A1%D0%BA%D0%B0%D0%B7%D0%BE%D1%87%D0%BD%D1%8B%D0%B5 %D0%BF%D1%82%D0%B8%D1%86%D1%8B_files\3a5ad5568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1" name="Picture 3" descr="C:\Users\Володя\Desktop\3a5ad556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340769"/>
            <a:ext cx="4176464" cy="51032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2204864"/>
            <a:ext cx="36724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В древнерусской письменности и устных сказаниях — мифическая птица с женским </a:t>
            </a:r>
            <a:r>
              <a:rPr lang="ru-RU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лицом.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201622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Гамаюн — тоже птица, глашатай славянских богов. Она поёт людям божественные гимны, сообщает будущее.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8434" name="Picture 2" descr="C:\Users\Володя\Desktop\a5749acd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54350"/>
            <a:ext cx="7848872" cy="384043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Жар-птица — сказочная птица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40768"/>
            <a:ext cx="43924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В народном воображении Жар-птица неразрывно связана с небесным огнем-пламенем, и ее сияние так же слепит глаза, как солнце или </a:t>
            </a:r>
            <a:r>
              <a:rPr lang="ru-RU" sz="3200" dirty="0" smtClean="0">
                <a:solidFill>
                  <a:srgbClr val="C00000"/>
                </a:solidFill>
              </a:rPr>
              <a:t>молния .</a:t>
            </a:r>
            <a:r>
              <a:rPr lang="ru-RU" dirty="0">
                <a:solidFill>
                  <a:srgbClr val="C00000"/>
                </a:solidFill>
              </a:rPr>
              <a:t> </a:t>
            </a:r>
          </a:p>
        </p:txBody>
      </p:sp>
      <p:pic>
        <p:nvPicPr>
          <p:cNvPr id="19458" name="Picture 2" descr="C:\Users\Володя\Desktop\c2ed9f18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4779" y="980728"/>
            <a:ext cx="4435693" cy="55446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Легендарная и в чём-то трагичная птица.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052736"/>
            <a:ext cx="44644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 </a:t>
            </a:r>
            <a:r>
              <a:rPr lang="ru-RU" sz="3200" dirty="0">
                <a:solidFill>
                  <a:srgbClr val="FFC000"/>
                </a:solidFill>
              </a:rPr>
              <a:t>Говорят, что в конце жизни Феникс строит гнездо из ветвей благовонных деревьев и поджигает его. Пламя пожирает и птицу, и её гнездо. Из пепла выползает на свет гусеница, и из неё вырастает новый Феникс.</a:t>
            </a:r>
          </a:p>
        </p:txBody>
      </p:sp>
      <p:pic>
        <p:nvPicPr>
          <p:cNvPr id="20482" name="Picture 2" descr="C:\Users\Володя\Desktop\6d796eb2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090940"/>
            <a:ext cx="4032448" cy="528604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Исполинская вещая птица древнеиранских мифов.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12776"/>
            <a:ext cx="39604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Как царь птиц, </a:t>
            </a:r>
            <a:r>
              <a:rPr lang="ru-RU" sz="3200" dirty="0" err="1" smtClean="0">
                <a:solidFill>
                  <a:srgbClr val="7030A0"/>
                </a:solidFill>
              </a:rPr>
              <a:t>Симург</a:t>
            </a:r>
            <a:r>
              <a:rPr lang="ru-RU" sz="3200" dirty="0" smtClean="0">
                <a:solidFill>
                  <a:srgbClr val="7030A0"/>
                </a:solidFill>
              </a:rPr>
              <a:t> 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изображался фантастическим крылатым существом с головой и лапами пса, покрытым рыбьей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чешуей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1506" name="Picture 2" descr="C:\Users\Володя\Desktop\08bea1d4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3779912" y="980728"/>
            <a:ext cx="4878978" cy="5400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2041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</a:rPr>
              <a:t>Гигантская птица, известная по арабским сказкам, легендам, по преданиям древних путешественников .</a:t>
            </a:r>
            <a:r>
              <a:rPr lang="ru-RU" sz="3200" dirty="0" smtClean="0"/>
              <a:t>        </a:t>
            </a: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Птица Рух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72816"/>
            <a:ext cx="36724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 </a:t>
            </a:r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</a:rPr>
              <a:t>Эти </a:t>
            </a:r>
            <a:r>
              <a:rPr lang="ru-RU" sz="3200" dirty="0">
                <a:solidFill>
                  <a:schemeClr val="tx2">
                    <a:lumMod val="90000"/>
                  </a:schemeClr>
                </a:solidFill>
              </a:rPr>
              <a:t>исполинские птицы были так громадны и могучи, что лапами своими хватали слона, поднимали его в воздух, а затем бросали на </a:t>
            </a:r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</a:rPr>
              <a:t>землю.</a:t>
            </a:r>
            <a:endParaRPr lang="ru-RU" sz="320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22530" name="Picture 2" descr="C:\Users\Володя\Desktop\c59b1388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88840"/>
            <a:ext cx="4176464" cy="44644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211</TotalTime>
  <Words>268</Words>
  <Application>Microsoft Office PowerPoint</Application>
  <PresentationFormat>Экран (4:3)</PresentationFormat>
  <Paragraphs>26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Образ сказочной птицы в мифах , легендах , преданиях</vt:lpstr>
      <vt:lpstr>Птица — одновременно символ счастья, полёта, мечты; печали, грусти и размышления; прожорливости и коварности. Поэтому, наверное, в мифах, легендах и преданиях и существуют разные птицы.</vt:lpstr>
      <vt:lpstr> </vt:lpstr>
      <vt:lpstr>Одна из райских птиц .    Сирин</vt:lpstr>
      <vt:lpstr>Гамаюн — тоже птица, глашатай славянских богов. Она поёт людям божественные гимны, сообщает будущее.</vt:lpstr>
      <vt:lpstr>Жар-птица — сказочная птица</vt:lpstr>
      <vt:lpstr>Легендарная и в чём-то трагичная птица.</vt:lpstr>
      <vt:lpstr>Исполинская вещая птица древнеиранских мифов.</vt:lpstr>
      <vt:lpstr>Гигантская птица, известная по арабским сказкам, легендам, по преданиям древних путешественников .         Птица Рух</vt:lpstr>
      <vt:lpstr>В индуистской мифологии прародитель и царь всех пернатых, безжалостный пожиратель змей.                 Гаруда</vt:lpstr>
      <vt:lpstr>Грифоны — мифические крылатые существа, с туловищем льва, головой орла или льва. Имеют острые когти и белоснежные или золотые крылья.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 сказочной птицы в мифах , легендах , преданиях</dc:title>
  <dc:creator>Володя</dc:creator>
  <cp:lastModifiedBy>d-sad-2g</cp:lastModifiedBy>
  <cp:revision>25</cp:revision>
  <dcterms:created xsi:type="dcterms:W3CDTF">2014-02-09T16:15:59Z</dcterms:created>
  <dcterms:modified xsi:type="dcterms:W3CDTF">2014-02-10T10:55:36Z</dcterms:modified>
</cp:coreProperties>
</file>