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D3B688-5833-4AEE-9AB6-4D9DF146E76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0FCCDF-CA16-4296-94A5-1309AA91D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профессий»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420888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«Профессии работников детского сада»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        Подготовила проект: </a:t>
            </a: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</a:rPr>
              <a:t>Воспитатель: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Лендова</a:t>
            </a:r>
            <a:r>
              <a:rPr lang="ru-RU" sz="2000" b="1" i="1" dirty="0" smtClean="0">
                <a:solidFill>
                  <a:srgbClr val="0070C0"/>
                </a:solidFill>
              </a:rPr>
              <a:t> С.И.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344816" cy="7829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Занятия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Ознакомление с окружающим:</a:t>
            </a:r>
            <a:br>
              <a:rPr lang="ru-RU" sz="2400" dirty="0" smtClean="0"/>
            </a:br>
            <a:r>
              <a:rPr lang="ru-RU" sz="2400" dirty="0" smtClean="0"/>
              <a:t> «беседа о профессиях работников детского сада»</a:t>
            </a:r>
            <a:endParaRPr lang="ru-RU" sz="2400" dirty="0"/>
          </a:p>
        </p:txBody>
      </p:sp>
      <p:pic>
        <p:nvPicPr>
          <p:cNvPr id="6" name="Рисунок 5" descr="100_29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8340">
            <a:off x="1059443" y="2123547"/>
            <a:ext cx="2690607" cy="436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00_2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4963">
            <a:off x="4843990" y="3466643"/>
            <a:ext cx="3504236" cy="2628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Развитие речи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«Составление рассказов о профессиях родителей»</a:t>
            </a:r>
            <a:endParaRPr lang="ru-RU" dirty="0"/>
          </a:p>
        </p:txBody>
      </p:sp>
      <p:pic>
        <p:nvPicPr>
          <p:cNvPr id="4" name="Содержимое 3" descr="100_304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55323" y="2060848"/>
            <a:ext cx="483375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0_3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38" y="1412776"/>
            <a:ext cx="3340887" cy="25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Художественная литература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«Чтение стихотворения В.Маяковского «Кем быть»</a:t>
            </a:r>
            <a:endParaRPr lang="ru-RU" dirty="0"/>
          </a:p>
        </p:txBody>
      </p:sp>
      <p:pic>
        <p:nvPicPr>
          <p:cNvPr id="4" name="Содержимое 3" descr="100_303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304096" y="1988840"/>
            <a:ext cx="5083130" cy="3962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00_3032.JPG"/>
          <p:cNvPicPr>
            <a:picLocks noChangeAspect="1"/>
          </p:cNvPicPr>
          <p:nvPr/>
        </p:nvPicPr>
        <p:blipFill>
          <a:blip r:embed="rId4" cstate="print"/>
          <a:srcRect l="15365" t="6892" r="4514" b="15572"/>
          <a:stretch>
            <a:fillRect/>
          </a:stretch>
        </p:blipFill>
        <p:spPr>
          <a:xfrm rot="5400000">
            <a:off x="-397460" y="2709827"/>
            <a:ext cx="3816424" cy="2518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Музыкальное</a:t>
            </a:r>
            <a:r>
              <a:rPr lang="ru-RU" dirty="0" smtClean="0"/>
              <a:t>: «Танец «Стирка»</a:t>
            </a:r>
            <a:endParaRPr lang="ru-RU" dirty="0"/>
          </a:p>
        </p:txBody>
      </p:sp>
      <p:pic>
        <p:nvPicPr>
          <p:cNvPr id="4" name="Содержимое 3" descr="100_299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60840" y="3214686"/>
            <a:ext cx="4069383" cy="3143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100_3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569" y="1285860"/>
            <a:ext cx="4162455" cy="32151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Физкультурное: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«Физические упражнения под музыку»</a:t>
            </a:r>
            <a:endParaRPr lang="ru-RU" dirty="0"/>
          </a:p>
        </p:txBody>
      </p:sp>
      <p:pic>
        <p:nvPicPr>
          <p:cNvPr id="6" name="Рисунок 5" descr="100_3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3116"/>
            <a:ext cx="5225632" cy="689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Театрализованная деятельность</a:t>
            </a:r>
            <a:r>
              <a:rPr lang="ru-RU" dirty="0" smtClean="0"/>
              <a:t>: «Чтение стихов о профессиях»</a:t>
            </a:r>
            <a:endParaRPr lang="ru-RU" dirty="0"/>
          </a:p>
        </p:txBody>
      </p:sp>
      <p:pic>
        <p:nvPicPr>
          <p:cNvPr id="5" name="Рисунок 4" descr="100_30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22" y="1785926"/>
            <a:ext cx="5728231" cy="435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Экскурсия по детскому саду</a:t>
            </a:r>
            <a:endParaRPr lang="ru-RU" b="1" dirty="0"/>
          </a:p>
        </p:txBody>
      </p:sp>
      <p:pic>
        <p:nvPicPr>
          <p:cNvPr id="4" name="Содержимое 3" descr="100_2987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892580" y="1502786"/>
            <a:ext cx="3175263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0_29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81" y="1556792"/>
            <a:ext cx="319149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00_3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85" y="4365104"/>
            <a:ext cx="252863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00_30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214818"/>
            <a:ext cx="2635613" cy="2863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Дидактические игры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«Кукольный детский сад»</a:t>
            </a:r>
          </a:p>
          <a:p>
            <a:r>
              <a:rPr lang="ru-RU" dirty="0" smtClean="0"/>
              <a:t>«Нас лечит врач и медсестра»</a:t>
            </a:r>
          </a:p>
          <a:p>
            <a:r>
              <a:rPr lang="ru-RU" dirty="0" smtClean="0"/>
              <a:t>«Кем быть?»</a:t>
            </a:r>
          </a:p>
          <a:p>
            <a:r>
              <a:rPr lang="ru-RU" dirty="0" smtClean="0"/>
              <a:t>«Кто что делает?»</a:t>
            </a:r>
          </a:p>
          <a:p>
            <a:r>
              <a:rPr lang="ru-RU" dirty="0" smtClean="0"/>
              <a:t>«Угадай мою профессию»</a:t>
            </a:r>
          </a:p>
          <a:p>
            <a:r>
              <a:rPr lang="ru-RU" dirty="0" smtClean="0"/>
              <a:t>«Кому что нужно для работы?»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Настольно-печатные игры</a:t>
            </a:r>
            <a:endParaRPr lang="ru-RU" b="1" dirty="0"/>
          </a:p>
        </p:txBody>
      </p:sp>
      <p:pic>
        <p:nvPicPr>
          <p:cNvPr id="4" name="Содержимое 3" descr="100_296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3383" y="4183310"/>
            <a:ext cx="3112738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00_29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226" y="4149080"/>
            <a:ext cx="307491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00_29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343" y="1556792"/>
            <a:ext cx="3067626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00_29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83" y="1556792"/>
            <a:ext cx="3112738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Сюжетно-ролевая игра: «Больница», </a:t>
            </a:r>
            <a:br>
              <a:rPr lang="ru-RU" b="1" dirty="0" smtClean="0"/>
            </a:br>
            <a:r>
              <a:rPr lang="ru-RU" b="1" dirty="0" smtClean="0"/>
              <a:t>« </a:t>
            </a:r>
            <a:r>
              <a:rPr lang="ru-RU" b="1" dirty="0" err="1" smtClean="0"/>
              <a:t>Я-повар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100_29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46" y="1628800"/>
            <a:ext cx="281988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100_30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784" y="2714620"/>
            <a:ext cx="289253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Информационный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Старший дошкольный возраст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Закрытый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Кратковременный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с родителями: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«составление альбома «Профессии родителей»</a:t>
            </a:r>
            <a:endParaRPr lang="ru-RU" dirty="0"/>
          </a:p>
        </p:txBody>
      </p:sp>
      <p:pic>
        <p:nvPicPr>
          <p:cNvPr id="4" name="Содержимое 3" descr="100_306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7544" y="1772816"/>
            <a:ext cx="338437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00_30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831" y="3284984"/>
            <a:ext cx="4318984" cy="324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Малоподвижная игра с мячом : </a:t>
            </a:r>
            <a:r>
              <a:rPr lang="ru-RU" dirty="0" smtClean="0"/>
              <a:t>«Назови профессию»</a:t>
            </a:r>
            <a:endParaRPr lang="ru-RU" dirty="0"/>
          </a:p>
        </p:txBody>
      </p:sp>
      <p:pic>
        <p:nvPicPr>
          <p:cNvPr id="5" name="Рисунок 4" descr="100_29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35" y="1928802"/>
            <a:ext cx="5612985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Физминутка</a:t>
            </a:r>
            <a:r>
              <a:rPr lang="ru-RU" b="1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«Что делаем не скажем, что видели покажем»</a:t>
            </a:r>
            <a:endParaRPr lang="ru-RU" dirty="0"/>
          </a:p>
        </p:txBody>
      </p:sp>
      <p:pic>
        <p:nvPicPr>
          <p:cNvPr id="4" name="Содержимое 3" descr="100_298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03395" y="3500438"/>
            <a:ext cx="3896117" cy="2928626"/>
          </a:xfrm>
        </p:spPr>
      </p:pic>
      <p:pic>
        <p:nvPicPr>
          <p:cNvPr id="7" name="Рисунок 6" descr="100_3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785926"/>
            <a:ext cx="331128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Стенгазета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«Сотрудники детского сада»</a:t>
            </a:r>
            <a:endParaRPr lang="ru-RU" dirty="0"/>
          </a:p>
        </p:txBody>
      </p:sp>
      <p:pic>
        <p:nvPicPr>
          <p:cNvPr id="4" name="Содержимое 3" descr="100_3127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49659" y="1772816"/>
            <a:ext cx="7116689" cy="4829182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Используемая 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О.С. Ушакова «Занятия по развитию речи в детском саду»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В.В. Гербова «Занятия по развитию речи с детьми 4-6 лет»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Л.В. Артемова «Окружающий мир в дидактических играх дошкольников»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И.А. Морозова, В.А. Пушкарева «Ознакомление с окружающим миром»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Расширить и уточнить представления детей о труде сотрудников детского сада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Показать взаимосвязь между разными видами труда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Узнавать сотрудников детского сада, называть по имени, отчеству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Развивать логическое мышление, способствовать развитию воображения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Воспитывать уважение к сотрудникам детского сада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работы по теме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«Профессии работников детского сада».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314096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Профессии работников детского сада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3528" y="1556792"/>
            <a:ext cx="280831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Продуктивные виды деятельности:</a:t>
            </a:r>
          </a:p>
          <a:p>
            <a:pPr algn="ctr"/>
            <a:r>
              <a:rPr lang="ru-RU" sz="1400" dirty="0" smtClean="0"/>
              <a:t>рисование, аппликация, лепка, ручной труд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5796136" y="1556792"/>
            <a:ext cx="288032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Игровая деятельность:</a:t>
            </a:r>
          </a:p>
          <a:p>
            <a:pPr algn="ctr"/>
            <a:r>
              <a:rPr lang="ru-RU" sz="1200" dirty="0" smtClean="0"/>
              <a:t>Настольно-печатные игры, сюжетно-ролевые, дидактические игры, театрализованные игры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0" y="4077072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3059832" y="5157192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Занятия:</a:t>
            </a:r>
          </a:p>
          <a:p>
            <a:pPr algn="ctr"/>
            <a:r>
              <a:rPr lang="ru-RU" sz="1200" dirty="0" smtClean="0"/>
              <a:t>Ознакомление с окружающим, развитие речи, художественная литература, музыкальное, физкультурное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6084168" y="4221088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6" idx="3"/>
          </p:cNvCxnSpPr>
          <p:nvPr/>
        </p:nvCxnSpPr>
        <p:spPr>
          <a:xfrm flipV="1">
            <a:off x="5868144" y="2724583"/>
            <a:ext cx="349805" cy="488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5"/>
          </p:cNvCxnSpPr>
          <p:nvPr/>
        </p:nvCxnSpPr>
        <p:spPr>
          <a:xfrm flipH="1" flipV="1">
            <a:off x="2720572" y="2724583"/>
            <a:ext cx="411268" cy="488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555776" y="378904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0"/>
          </p:cNvCxnSpPr>
          <p:nvPr/>
        </p:nvCxnSpPr>
        <p:spPr>
          <a:xfrm>
            <a:off x="4427984" y="386104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1"/>
          </p:cNvCxnSpPr>
          <p:nvPr/>
        </p:nvCxnSpPr>
        <p:spPr>
          <a:xfrm>
            <a:off x="5868144" y="3717032"/>
            <a:ext cx="616747" cy="736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Беседа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Вопросы к детям: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Кто может сказать, что такое профессия?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Для чего нужна профессия?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Какие профессии вы знаете?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Вы знаете кем работают ваши родители?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Скажите кто работает в детском саду?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Может ли одна профессия детского сада обойтись без другой?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Хотите узнать, как профессии детского сада не могут обойтись друг без друга?</a:t>
            </a:r>
          </a:p>
          <a:p>
            <a:pPr algn="ctr">
              <a:buNone/>
            </a:pPr>
            <a:r>
              <a:rPr lang="ru-RU" dirty="0" smtClean="0"/>
              <a:t>Тогда мы отправимся в мир профессий работников детского сада!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Продуктивная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Рисование</a:t>
            </a:r>
            <a:r>
              <a:rPr lang="ru-RU" dirty="0" smtClean="0"/>
              <a:t>: «Детский врач»</a:t>
            </a:r>
            <a:endParaRPr lang="ru-RU" dirty="0"/>
          </a:p>
        </p:txBody>
      </p:sp>
      <p:pic>
        <p:nvPicPr>
          <p:cNvPr id="8" name="Содержимое 7" descr="100_302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76026" y="1600200"/>
            <a:ext cx="2991547" cy="2376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00_3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452" y="1556792"/>
            <a:ext cx="3059536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00_30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028" y="4221088"/>
            <a:ext cx="3059536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00_30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452" y="4221088"/>
            <a:ext cx="3059536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Аппликация: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«Инструменты для дворника»</a:t>
            </a:r>
            <a:endParaRPr lang="ru-RU" dirty="0"/>
          </a:p>
        </p:txBody>
      </p:sp>
      <p:pic>
        <p:nvPicPr>
          <p:cNvPr id="4" name="Содержимое 3" descr="100_303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42910" y="1928802"/>
            <a:ext cx="6498167" cy="41773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Лепка: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«Фрукты и овощи для повара»</a:t>
            </a:r>
            <a:endParaRPr lang="ru-RU" dirty="0"/>
          </a:p>
        </p:txBody>
      </p:sp>
      <p:pic>
        <p:nvPicPr>
          <p:cNvPr id="5" name="Рисунок 4" descr="100_3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21" y="1556792"/>
            <a:ext cx="2668259" cy="2197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00_30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527" y="1484784"/>
            <a:ext cx="2674799" cy="2197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100_30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950" y="4149080"/>
            <a:ext cx="2838216" cy="2331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100_30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135" y="4077072"/>
            <a:ext cx="2728650" cy="2241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(ручной труд): </a:t>
            </a:r>
            <a:br>
              <a:rPr lang="ru-RU" dirty="0" smtClean="0"/>
            </a:br>
            <a:r>
              <a:rPr lang="ru-RU" dirty="0" smtClean="0"/>
              <a:t>«Цветы для сотрудников детского сада к 8 марта»</a:t>
            </a:r>
            <a:endParaRPr lang="ru-RU" dirty="0"/>
          </a:p>
        </p:txBody>
      </p:sp>
      <p:pic>
        <p:nvPicPr>
          <p:cNvPr id="4" name="Содержимое 3" descr="100_2969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1857364"/>
            <a:ext cx="505862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00_29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71876"/>
            <a:ext cx="4106664" cy="457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</TotalTime>
  <Words>340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Проект:  «Мир профессий»</vt:lpstr>
      <vt:lpstr>Тип проекта</vt:lpstr>
      <vt:lpstr>Цель:</vt:lpstr>
      <vt:lpstr>Формы работы по теме:  «Профессии работников детского сада».</vt:lpstr>
      <vt:lpstr>Беседа</vt:lpstr>
      <vt:lpstr>Продуктивная деятельность Рисование: «Детский врач»</vt:lpstr>
      <vt:lpstr>Аппликация:  «Инструменты для дворника»</vt:lpstr>
      <vt:lpstr>Лепка:  «Фрукты и овощи для повара»</vt:lpstr>
      <vt:lpstr>Конструирование (ручной труд):  «Цветы для сотрудников детского сада к 8 марта»</vt:lpstr>
      <vt:lpstr>Занятия Ознакомление с окружающим:  «беседа о профессиях работников детского сада»</vt:lpstr>
      <vt:lpstr>Развитие речи:  «Составление рассказов о профессиях родителей»</vt:lpstr>
      <vt:lpstr>Художественная литература:  «Чтение стихотворения В.Маяковского «Кем быть»</vt:lpstr>
      <vt:lpstr>Музыкальное: «Танец «Стирка»</vt:lpstr>
      <vt:lpstr>Физкультурное:  «Физические упражнения под музыку»</vt:lpstr>
      <vt:lpstr>Театрализованная деятельность: «Чтение стихов о профессиях»</vt:lpstr>
      <vt:lpstr>Экскурсия по детскому саду</vt:lpstr>
      <vt:lpstr>Дидактические игры</vt:lpstr>
      <vt:lpstr>Настольно-печатные игры</vt:lpstr>
      <vt:lpstr>Сюжетно-ролевая игра: «Больница»,  « Я-повар»</vt:lpstr>
      <vt:lpstr>Работа с родителями:  «составление альбома «Профессии родителей»</vt:lpstr>
      <vt:lpstr>Малоподвижная игра с мячом : «Назови профессию»</vt:lpstr>
      <vt:lpstr>Физминутка:  игра «Что делаем не скажем, что видели покажем»</vt:lpstr>
      <vt:lpstr>Стенгазета  «Сотрудники детского сада»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</cp:lastModifiedBy>
  <cp:revision>37</cp:revision>
  <dcterms:created xsi:type="dcterms:W3CDTF">2012-02-12T15:25:19Z</dcterms:created>
  <dcterms:modified xsi:type="dcterms:W3CDTF">2012-11-09T08:01:18Z</dcterms:modified>
</cp:coreProperties>
</file>