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61" r:id="rId3"/>
    <p:sldId id="265" r:id="rId4"/>
    <p:sldId id="266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740" autoAdjust="0"/>
  </p:normalViewPr>
  <p:slideViewPr>
    <p:cSldViewPr>
      <p:cViewPr varScale="1">
        <p:scale>
          <a:sx n="51" d="100"/>
          <a:sy n="51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"/>
    </p:cViewPr>
  </p:sorterViewPr>
  <p:notesViewPr>
    <p:cSldViewPr>
      <p:cViewPr varScale="1">
        <p:scale>
          <a:sx n="44" d="100"/>
          <a:sy n="44" d="100"/>
        </p:scale>
        <p:origin x="-225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A040-A0C6-44DF-A0CC-6C525E08997F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043D5-F262-44C2-8D41-5A0E1F0A0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043D5-F262-44C2-8D41-5A0E1F0A03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8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Деревянная икона «Введение во храм Пресвятой Богородицы», XVI в. Архангельский музей изобразительных искусств.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043D5-F262-44C2-8D41-5A0E1F0A03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3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F9700E-AE94-46C8-8B1A-3B14A1DC1CF8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5EF3A7-EF56-4FDE-9984-5C3A7D99CFA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13" name="chimes.wav"/>
          </p:stSnd>
        </p:sndAc>
      </p:transition>
    </mc:Choice>
    <mc:Fallback xmlns="">
      <p:transition spd="slow" advClick="0" advTm="5000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b="1" i="1" dirty="0" smtClean="0">
                <a:solidFill>
                  <a:srgbClr val="00B0F0"/>
                </a:solidFill>
              </a:rPr>
              <a:t>Подготовила</a:t>
            </a:r>
          </a:p>
          <a:p>
            <a:pPr algn="r"/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Купцова</a:t>
            </a:r>
            <a:endParaRPr lang="ru-RU" b="1" i="1" dirty="0" smtClean="0">
              <a:solidFill>
                <a:srgbClr val="00B0F0"/>
              </a:solidFill>
            </a:endParaRPr>
          </a:p>
          <a:p>
            <a:pPr algn="r"/>
            <a:r>
              <a:rPr lang="ru-RU" b="1" i="1" dirty="0" smtClean="0">
                <a:solidFill>
                  <a:srgbClr val="00B0F0"/>
                </a:solidFill>
              </a:rPr>
              <a:t>Мария</a:t>
            </a:r>
          </a:p>
          <a:p>
            <a:pPr algn="r"/>
            <a:r>
              <a:rPr lang="ru-RU" b="1" i="1" dirty="0" smtClean="0">
                <a:solidFill>
                  <a:srgbClr val="00B0F0"/>
                </a:solidFill>
              </a:rPr>
              <a:t>Викторовна 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Духовно-нравственное воспитание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5" name="chimes.wav"/>
          </p:stSnd>
        </p:sndAc>
      </p:transition>
    </mc:Choice>
    <mc:Fallback xmlns="">
      <p:transition spd="slow" advClick="0" advTm="5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ева мария\5_Vvedenie_Derevyannaya_Iko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38125"/>
            <a:ext cx="47625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5" name="chimes.wav"/>
          </p:stSnd>
        </p:sndAc>
      </p:transition>
    </mc:Choice>
    <mc:Fallback xmlns="">
      <p:transition spd="slow" advClick="0" advTm="500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ева мария\10_Vvedenie_Tintoret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666750"/>
            <a:ext cx="6350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4" name="chimes.wav"/>
          </p:stSnd>
        </p:sndAc>
      </p:transition>
    </mc:Choice>
    <mc:Fallback xmlns="">
      <p:transition spd="slow" advClick="0" advTm="5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ева мария\11_Vvedenie_Etash_Lusi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22250"/>
            <a:ext cx="6350000" cy="64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4" name="chimes.wav"/>
          </p:stSnd>
        </p:sndAc>
      </p:transition>
    </mc:Choice>
    <mc:Fallback xmlns="">
      <p:transition spd="slow" advClick="0" advTm="5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дева мария\2012-12-04-vvedenie-icons-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23825"/>
            <a:ext cx="478155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eveal/>
        <p:sndAc>
          <p:stSnd>
            <p:snd r:embed="rId4" name="chimes.wav"/>
          </p:stSnd>
        </p:sndAc>
      </p:transition>
    </mc:Choice>
    <mc:Fallback xmlns="">
      <p:transition spd="slow" advClick="0" advTm="5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26</Words>
  <Application>Microsoft Office PowerPoint</Application>
  <PresentationFormat>Экран (4:3)</PresentationFormat>
  <Paragraphs>8</Paragraphs>
  <Slides>5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Духовно-нравственное воспитание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</dc:title>
  <dc:creator>User</dc:creator>
  <cp:lastModifiedBy>User</cp:lastModifiedBy>
  <cp:revision>17</cp:revision>
  <dcterms:created xsi:type="dcterms:W3CDTF">2013-02-03T07:22:56Z</dcterms:created>
  <dcterms:modified xsi:type="dcterms:W3CDTF">2013-02-10T15:53:57Z</dcterms:modified>
</cp:coreProperties>
</file>