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3300"/>
    <a:srgbClr val="0000CC"/>
    <a:srgbClr val="66FF33"/>
    <a:srgbClr val="F8F4A6"/>
    <a:srgbClr val="00FFCC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2" autoAdjust="0"/>
    <p:restoredTop sz="94635" autoAdjust="0"/>
  </p:normalViewPr>
  <p:slideViewPr>
    <p:cSldViewPr>
      <p:cViewPr varScale="1">
        <p:scale>
          <a:sx n="91" d="100"/>
          <a:sy n="91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2A216-E01B-4962-A772-B49F01E02C25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4725-02EF-47A9-B5E9-09CD3E16B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D3C59-3CA8-498B-B9E4-2635F4779900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A168-4940-4A91-97E8-58B40C816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06A2-840F-4552-8A2F-65D8AB72415E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9976E-44CD-4641-BCDE-239D3854B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AF54-FDDB-4025-98A8-6FF0F296DDF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19CF-771C-4CCB-8159-732B97AB5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BA8F-A389-4ADC-B658-B7B626DE2E12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50ED-EF7F-43DB-8E72-180F1728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603E-96E1-4C19-95B7-064403FE54F8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20C2A-85E5-4A3B-9DE8-200C417C1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BC47-7D90-411D-899F-1E7641A751BA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70A4-A2C3-4B0E-9145-4D7B4E6BE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26481-5554-4333-BDC0-08FEA57CD89E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EB458-7BC5-4169-94CA-47C1F1A7A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AE27-D75A-44DD-AE7C-5D8A28B8C749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6DA64-1CE8-42A8-AA48-C63034385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3BAAC-8717-488F-B248-7856C2AF690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1A22D-B663-4709-991C-6BFE2972C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FDDBE-2818-49BF-8663-C382E3E7A84C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F40CF-98C5-49DD-BF6F-4204E488D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5C85DA4B-B3DB-4E58-8051-EB0F6F7CC32D}" type="datetimeFigureOut">
              <a:rPr lang="ru-RU"/>
              <a:pPr>
                <a:defRPr/>
              </a:pPr>
              <a:t>22.01.2014</a:t>
            </a:fld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A0CF15B-1A9D-4BF8-B1F3-4178582E7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80074727_290c5b97d8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187325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FF00"/>
                </a:solidFill>
                <a:latin typeface="Times New Roman" pitchFamily="18" charset="0"/>
              </a:rPr>
              <a:t>внедрение олимпийских игр в детском саду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6092825"/>
            <a:ext cx="4500562" cy="576263"/>
          </a:xfrm>
        </p:spPr>
        <p:txBody>
          <a:bodyPr/>
          <a:lstStyle/>
          <a:p>
            <a:pPr eaLnBrk="1" hangingPunct="1"/>
            <a:r>
              <a:rPr lang="ru-RU" sz="1200" b="1" smtClean="0">
                <a:solidFill>
                  <a:srgbClr val="00FF00"/>
                </a:solidFill>
                <a:latin typeface="Times New Roman" pitchFamily="18" charset="0"/>
              </a:rPr>
              <a:t>Подготовил воспитатель ФИЗО Долгобородов Н.О.</a:t>
            </a:r>
          </a:p>
          <a:p>
            <a:pPr eaLnBrk="1" hangingPunct="1"/>
            <a:r>
              <a:rPr lang="ru-RU" sz="1200" b="1" smtClean="0">
                <a:solidFill>
                  <a:srgbClr val="00FF00"/>
                </a:solidFill>
                <a:latin typeface="Times New Roman" pitchFamily="18" charset="0"/>
              </a:rPr>
              <a:t>Москва 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3556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55650" y="-28575"/>
            <a:ext cx="78486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/>
          </a:p>
          <a:p>
            <a:pPr algn="ctr"/>
            <a:r>
              <a:rPr lang="ru-RU" sz="3200">
                <a:solidFill>
                  <a:srgbClr val="0000CC"/>
                </a:solidFill>
              </a:rPr>
              <a:t>сюжетно-ролевые игры: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 «Спортивная тренировка»</a:t>
            </a:r>
          </a:p>
          <a:p>
            <a:pPr algn="ctr"/>
            <a:r>
              <a:rPr lang="ru-RU" sz="3200">
                <a:solidFill>
                  <a:srgbClr val="0000CC"/>
                </a:solidFill>
              </a:rPr>
              <a:t> «Магазин спортивных товаров».</a:t>
            </a:r>
          </a:p>
          <a:p>
            <a:pPr algn="ctr" eaLnBrk="0" hangingPunct="0"/>
            <a:endParaRPr lang="ru-RU" sz="3200"/>
          </a:p>
        </p:txBody>
      </p:sp>
      <p:pic>
        <p:nvPicPr>
          <p:cNvPr id="23559" name="Picture 7" descr="00000e9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44675"/>
            <a:ext cx="6624637" cy="496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4580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50825" y="6350"/>
            <a:ext cx="83534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3600"/>
          </a:p>
          <a:p>
            <a:pPr algn="ctr"/>
            <a:r>
              <a:rPr lang="ru-RU" sz="3600"/>
              <a:t>игры настольно-печатные о здоровом образе жизни, о видах спорта, о спортивном инвентаре:</a:t>
            </a:r>
          </a:p>
          <a:p>
            <a:pPr algn="ctr"/>
            <a:r>
              <a:rPr lang="ru-RU" sz="3600"/>
              <a:t> «Сложи картинку (хоккеист, футболист)», «Найди два одинаковых мяча», «Что перепутал художник?» (необходимо подобрать спортсмену правильный спортивный инвентарь), «Какой это вид спорта» и другие.</a:t>
            </a:r>
          </a:p>
          <a:p>
            <a:pPr algn="ctr" eaLnBrk="0" hangingPunct="0"/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88913"/>
            <a:ext cx="7773987" cy="2663825"/>
          </a:xfrm>
        </p:spPr>
        <p:txBody>
          <a:bodyPr/>
          <a:lstStyle/>
          <a:p>
            <a:pPr eaLnBrk="1" hangingPunct="1"/>
            <a:r>
              <a:rPr lang="ru-RU" sz="8000" b="1" smtClean="0">
                <a:solidFill>
                  <a:srgbClr val="0000CC"/>
                </a:solidFill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5607" name="Picture 7" descr="1285181114_1-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660650"/>
            <a:ext cx="6697662" cy="419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8676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9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«В современном мире, имеющем огромные возможности, а одновременно и опасные слабости, олимпийские идеи могут стать школой благородных принципов и моральной чистоты, а также физической силы и духовной энергии».</a:t>
            </a:r>
            <a:b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Пьер де Кубертен</a:t>
            </a:r>
            <a:r>
              <a:rPr lang="ru-RU" sz="3600" smtClean="0">
                <a:latin typeface="Times New Roman" pitchFamily="18" charset="0"/>
              </a:rPr>
              <a:t>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2130425"/>
            <a:ext cx="9324975" cy="18034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  <a:t>Олимпийское движение в детском саду ставит своими целями:</a:t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  <a:t>Формирование у детей ознакомительных сведений об истории олимпийского движения и приобщение к традициям большого спорта.</a:t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  <a:t>Укрепление здоровья.</a:t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  <a:t>Формирование потребности ребенка к занятиям тем или иным видам спорта через эстетический и нравственный образ олимпизма.</a:t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  <a:t>С одной стороны, формирование у детей потребности в состязательности, с другой стороны — воспитания умения не только побеждать, но и проигрывать и делать это с достоинством и красиво.</a:t>
            </a:r>
            <a:b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800" smtClean="0">
                <a:solidFill>
                  <a:srgbClr val="0000CC"/>
                </a:solidFill>
                <a:latin typeface="Times New Roman" pitchFamily="18" charset="0"/>
              </a:rPr>
              <a:t>Воспитание детей в духе дружбы народов.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18002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CC"/>
                </a:solidFill>
              </a:rPr>
              <a:t>Символы Олимпиады 2014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1557338"/>
            <a:ext cx="4537075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smtClean="0">
                <a:solidFill>
                  <a:srgbClr val="0000CC"/>
                </a:solidFill>
                <a:latin typeface="Times New Roman" pitchFamily="18" charset="0"/>
              </a:rPr>
              <a:t>Леопард Барсик предпочитает быстрый спуск с горы на сноуборде и готов поделиться своими умениями со всеми друзьями</a:t>
            </a:r>
            <a:r>
              <a:rPr lang="ru-RU" smtClean="0"/>
              <a:t> </a:t>
            </a:r>
          </a:p>
        </p:txBody>
      </p:sp>
      <p:pic>
        <p:nvPicPr>
          <p:cNvPr id="16391" name="Picture 7" descr="Леопард Барс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1341438"/>
            <a:ext cx="4248151" cy="525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8913"/>
            <a:ext cx="7772400" cy="18002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CC"/>
                </a:solidFill>
              </a:rPr>
              <a:t>Символы Олимпиады 2014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427538" y="1557338"/>
            <a:ext cx="4537075" cy="50403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4000" smtClean="0">
                <a:solidFill>
                  <a:srgbClr val="0000CC"/>
                </a:solidFill>
                <a:latin typeface="Times New Roman" pitchFamily="18" charset="0"/>
              </a:rPr>
              <a:t>белый медведь Полюс с удовольствием     катается на санках и станет верным помощником бобслеистов</a:t>
            </a:r>
            <a:r>
              <a:rPr lang="ru-RU" smtClean="0"/>
              <a:t> </a:t>
            </a:r>
          </a:p>
        </p:txBody>
      </p:sp>
      <p:pic>
        <p:nvPicPr>
          <p:cNvPr id="19463" name="Picture 7" descr="Белый медведь Полю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1557338"/>
            <a:ext cx="4441826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88913"/>
            <a:ext cx="7772400" cy="18002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CC"/>
                </a:solidFill>
              </a:rPr>
              <a:t>Символы Олимпиады 2014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427538" y="1557338"/>
            <a:ext cx="4537075" cy="50403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/>
              <a:t> </a:t>
            </a:r>
            <a:r>
              <a:rPr lang="ru-RU" sz="4000" smtClean="0">
                <a:solidFill>
                  <a:srgbClr val="0000CC"/>
                </a:solidFill>
                <a:latin typeface="Times New Roman" pitchFamily="18" charset="0"/>
              </a:rPr>
              <a:t>зайка Стрелка, прирождённая фигуристка, создаст на Олимпийских играх в Сочи атмосферу праздника.</a:t>
            </a:r>
            <a:r>
              <a:rPr lang="ru-RU" smtClean="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20487" name="Picture 7" descr="Зайка Стр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1484313"/>
            <a:ext cx="4443413" cy="511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7772400" cy="1628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  <a:latin typeface="Times New Roman" pitchFamily="18" charset="0"/>
              </a:rPr>
              <a:t>символы паралимпийских игр</a:t>
            </a:r>
            <a:r>
              <a:rPr lang="ru-RU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03800" y="1844675"/>
            <a:ext cx="4140200" cy="44640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solidFill>
                  <a:srgbClr val="0000CC"/>
                </a:solidFill>
                <a:latin typeface="Times New Roman" pitchFamily="18" charset="0"/>
              </a:rPr>
              <a:t>Лучик и Снежинка. Решение принимали сами паралимпийские спортсмены и чемпионы, не доверив столь ответственное дело общественному мнению.</a:t>
            </a:r>
            <a:r>
              <a:rPr lang="ru-RU" sz="2400" smtClean="0"/>
              <a:t> </a:t>
            </a:r>
          </a:p>
        </p:txBody>
      </p:sp>
      <p:pic>
        <p:nvPicPr>
          <p:cNvPr id="18438" name="Picture 6" descr="symbol-olympics-2014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1700213"/>
            <a:ext cx="4824413" cy="480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750" y="188913"/>
            <a:ext cx="7918450" cy="194468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</a:rPr>
              <a:t>Олимпийское движение в детском саду в повседневной жизни</a:t>
            </a:r>
            <a:r>
              <a:rPr lang="ru-RU" sz="400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9388" y="2349500"/>
            <a:ext cx="8496300" cy="388778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Олимпийское движение помимо специальных праздников и проектной деятельности включает в себя спортивные мероприятия, которые интегрированы в повседневную жизнь, в игровую деятельность детей, в ежедневные занятия.</a:t>
            </a:r>
            <a:r>
              <a:rPr lang="ru-RU" sz="3600" smtClean="0"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244748660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95377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5888"/>
            <a:ext cx="7772400" cy="11525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CC"/>
                </a:solidFill>
                <a:latin typeface="Times New Roman" pitchFamily="18" charset="0"/>
              </a:rPr>
              <a:t>Это игры с элементами спорта: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196975"/>
            <a:ext cx="6400800" cy="6477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solidFill>
                  <a:srgbClr val="0000CC"/>
                </a:solidFill>
              </a:rPr>
              <a:t>баскетбол, хоккей, футбол.</a:t>
            </a:r>
            <a:r>
              <a:rPr lang="ru-RU" smtClean="0"/>
              <a:t> </a:t>
            </a:r>
          </a:p>
        </p:txBody>
      </p:sp>
      <p:pic>
        <p:nvPicPr>
          <p:cNvPr id="22535" name="Picture 7" descr="igra_nastolnaya_hokkey_liga_chempio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1700213"/>
            <a:ext cx="3600450" cy="2700337"/>
          </a:xfrm>
          <a:prstGeom prst="rect">
            <a:avLst/>
          </a:prstGeom>
          <a:noFill/>
        </p:spPr>
      </p:pic>
      <p:pic>
        <p:nvPicPr>
          <p:cNvPr id="22537" name="Picture 9" descr="I4E_tt5YE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773238"/>
            <a:ext cx="3455988" cy="2589212"/>
          </a:xfrm>
          <a:prstGeom prst="rect">
            <a:avLst/>
          </a:prstGeom>
          <a:noFill/>
        </p:spPr>
      </p:pic>
      <p:pic>
        <p:nvPicPr>
          <p:cNvPr id="22538" name="Picture 10" descr="IMAG03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437063"/>
            <a:ext cx="4535488" cy="242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276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Calibri</vt:lpstr>
      <vt:lpstr>Оформление по умолчанию</vt:lpstr>
      <vt:lpstr>внедрение олимпийских игр в детском саду</vt:lpstr>
      <vt:lpstr>«В современном мире, имеющем огромные возможности, а одновременно и опасные слабости, олимпийские идеи могут стать школой благородных принципов и моральной чистоты, а также физической силы и духовной энергии». Пьер де Кубертен </vt:lpstr>
      <vt:lpstr>Олимпийское движение в детском саду ставит своими целями: Формирование у детей ознакомительных сведений об истории олимпийского движения и приобщение к традициям большого спорта. Укрепление здоровья. Формирование потребности ребенка к занятиям тем или иным видам спорта через эстетический и нравственный образ олимпизма. С одной стороны, формирование у детей потребности в состязательности, с другой стороны — воспитания умения не только побеждать, но и проигрывать и делать это с достоинством и красиво. Воспитание детей в духе дружбы народов. </vt:lpstr>
      <vt:lpstr>Символы Олимпиады 2014 </vt:lpstr>
      <vt:lpstr>Символы Олимпиады 2014 </vt:lpstr>
      <vt:lpstr>Символы Олимпиады 2014 </vt:lpstr>
      <vt:lpstr>символы паралимпийских игр </vt:lpstr>
      <vt:lpstr>Олимпийское движение в детском саду в повседневной жизни </vt:lpstr>
      <vt:lpstr>Это игры с элементами спорта:</vt:lpstr>
      <vt:lpstr>Слайд 10</vt:lpstr>
      <vt:lpstr>Слайд 11</vt:lpstr>
      <vt:lpstr>Спасибо за внимание!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25</cp:revision>
  <dcterms:modified xsi:type="dcterms:W3CDTF">2014-01-22T17:43:19Z</dcterms:modified>
</cp:coreProperties>
</file>