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8" r:id="rId2"/>
    <p:sldId id="261" r:id="rId3"/>
    <p:sldId id="270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0551D-6060-4DA7-8F74-20DE4AA4B802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4271E-97ED-4A5A-881E-F4B7F020DC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BBB9A9-0813-4213-8F26-F77F8FCA3888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76B43F-56FB-4AA4-8BEF-9862A8826E8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/>
          <a:lstStyle/>
          <a:p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Портфолио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Общие сведения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sz="1900" b="1" dirty="0" smtClean="0"/>
              <a:t>Должность</a:t>
            </a:r>
            <a:r>
              <a:rPr lang="ru-RU" sz="1900" b="1" dirty="0" smtClean="0"/>
              <a:t>: </a:t>
            </a:r>
            <a:r>
              <a:rPr lang="ru-RU" sz="1900" dirty="0" smtClean="0"/>
              <a:t>воспитатель</a:t>
            </a:r>
            <a:endParaRPr lang="ru-RU" sz="1900" dirty="0" smtClean="0"/>
          </a:p>
          <a:p>
            <a:pPr>
              <a:buFont typeface="Wingdings" pitchFamily="2" charset="2"/>
              <a:buChar char="q"/>
            </a:pPr>
            <a:r>
              <a:rPr lang="ru-RU" sz="1900" b="1" dirty="0" smtClean="0"/>
              <a:t>Образование: </a:t>
            </a:r>
            <a:r>
              <a:rPr lang="ru-RU" sz="1900" dirty="0" smtClean="0"/>
              <a:t>высшее, </a:t>
            </a:r>
          </a:p>
          <a:p>
            <a:pPr>
              <a:buNone/>
            </a:pPr>
            <a:r>
              <a:rPr lang="ru-RU" sz="1900" dirty="0" smtClean="0"/>
              <a:t>      СГУ </a:t>
            </a:r>
            <a:r>
              <a:rPr lang="ru-RU" sz="1900" dirty="0" err="1" smtClean="0"/>
              <a:t>имН.Г.Чернышевского</a:t>
            </a:r>
            <a:endParaRPr lang="ru-RU" sz="1900" dirty="0" smtClean="0"/>
          </a:p>
          <a:p>
            <a:pPr>
              <a:buFont typeface="Wingdings" pitchFamily="2" charset="2"/>
              <a:buChar char="q"/>
            </a:pPr>
            <a:r>
              <a:rPr lang="ru-RU" sz="1900" b="1" dirty="0" smtClean="0"/>
              <a:t>Специальность</a:t>
            </a:r>
            <a:r>
              <a:rPr lang="ru-RU" sz="1900" dirty="0" smtClean="0"/>
              <a:t>: воспитатель  в логопедических группах</a:t>
            </a:r>
          </a:p>
          <a:p>
            <a:pPr>
              <a:buFont typeface="Wingdings" pitchFamily="2" charset="2"/>
              <a:buChar char="q"/>
            </a:pPr>
            <a:r>
              <a:rPr lang="ru-RU" sz="1900" b="1" dirty="0" smtClean="0"/>
              <a:t>Квалификация: </a:t>
            </a:r>
            <a:r>
              <a:rPr lang="ru-RU" sz="1900" dirty="0" smtClean="0"/>
              <a:t>высшая  квалификационная категория воспитателя дошкольного образовательного учреждения, присвоена 22.02.2007 г.</a:t>
            </a:r>
          </a:p>
          <a:p>
            <a:pPr>
              <a:buFont typeface="Wingdings" pitchFamily="2" charset="2"/>
              <a:buChar char="q"/>
            </a:pPr>
            <a:r>
              <a:rPr lang="ru-RU" sz="1900" b="1" dirty="0" smtClean="0"/>
              <a:t>Педагогический стаж:  </a:t>
            </a:r>
            <a:r>
              <a:rPr lang="ru-RU" sz="1900" dirty="0" smtClean="0"/>
              <a:t> 16 лет</a:t>
            </a:r>
          </a:p>
          <a:p>
            <a:pPr>
              <a:buFont typeface="Wingdings" pitchFamily="2" charset="2"/>
              <a:buChar char="q"/>
            </a:pPr>
            <a:r>
              <a:rPr lang="ru-RU" sz="1900" b="1" dirty="0" smtClean="0"/>
              <a:t>Общий трудовой стаж:  </a:t>
            </a:r>
            <a:r>
              <a:rPr lang="ru-RU" sz="1900" dirty="0" smtClean="0"/>
              <a:t>16 лет</a:t>
            </a:r>
          </a:p>
          <a:p>
            <a:pPr>
              <a:buFont typeface="Wingdings" pitchFamily="2" charset="2"/>
              <a:buChar char="q"/>
            </a:pPr>
            <a:r>
              <a:rPr lang="ru-RU" sz="1900" b="1" dirty="0" smtClean="0"/>
              <a:t>Повышение квалификации:</a:t>
            </a:r>
            <a:endParaRPr lang="ru-RU" sz="1900" dirty="0" smtClean="0"/>
          </a:p>
          <a:p>
            <a:pPr lvl="0">
              <a:buNone/>
            </a:pPr>
            <a:r>
              <a:rPr lang="ru-RU" sz="1900" dirty="0" smtClean="0"/>
              <a:t>   Обучение в ГОУ ДПО «</a:t>
            </a:r>
            <a:r>
              <a:rPr lang="ru-RU" sz="1900" dirty="0" err="1" smtClean="0"/>
              <a:t>СарИПКиПРО</a:t>
            </a:r>
            <a:r>
              <a:rPr lang="ru-RU" sz="1900" dirty="0" smtClean="0"/>
              <a:t>» по программе: «Обновление содержания дошкольного образования в условиях модернизации образования в России» </a:t>
            </a:r>
            <a:r>
              <a:rPr lang="ru-RU" sz="1900" dirty="0" smtClean="0"/>
              <a:t>05.04.2010 </a:t>
            </a:r>
            <a:r>
              <a:rPr lang="ru-RU" sz="1900" dirty="0" smtClean="0"/>
              <a:t>г.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3846"/>
          <a:stretch>
            <a:fillRect/>
          </a:stretch>
        </p:blipFill>
        <p:spPr bwMode="auto">
          <a:xfrm>
            <a:off x="1403648" y="1628800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3861049"/>
            <a:ext cx="338437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воспитателя </a:t>
            </a:r>
          </a:p>
          <a:p>
            <a:pPr algn="ctr">
              <a:buNone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МДОУ «Детский сад комбинированного вида№1 «Ласточка»</a:t>
            </a:r>
          </a:p>
          <a:p>
            <a:pPr algn="ctr">
              <a:buNone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 Вольска </a:t>
            </a:r>
          </a:p>
          <a:p>
            <a:pPr algn="ctr">
              <a:buNone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Саратовской Области</a:t>
            </a:r>
          </a:p>
          <a:p>
            <a:pPr algn="ctr">
              <a:buNone/>
            </a:pPr>
            <a:endParaRPr lang="ru-RU" sz="1200" b="1" spc="300" dirty="0" smtClean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2000" b="1" spc="300" dirty="0" err="1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Подлесновой</a:t>
            </a:r>
            <a:r>
              <a:rPr lang="ru-RU" sz="20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>
              <a:buNone/>
            </a:pPr>
            <a:r>
              <a:rPr lang="ru-RU" sz="20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Ольги Валерьевны</a:t>
            </a: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300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08720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2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 педагогической деятельности</a:t>
            </a:r>
            <a:endParaRPr lang="ru-RU" sz="22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374830" cy="44758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0727"/>
                <a:gridCol w="1276420"/>
                <a:gridCol w="992773"/>
                <a:gridCol w="1276420"/>
                <a:gridCol w="992773"/>
                <a:gridCol w="1276420"/>
                <a:gridCol w="1049297"/>
              </a:tblGrid>
              <a:tr h="1121060">
                <a:tc rowSpan="2">
                  <a:txBody>
                    <a:bodyPr/>
                    <a:lstStyle/>
                    <a:p>
                      <a:pPr algn="ctr"/>
                      <a:endParaRPr kumimoji="0" lang="ru-RU" sz="1200" kern="1200" dirty="0" smtClean="0"/>
                    </a:p>
                    <a:p>
                      <a:pPr algn="ctr"/>
                      <a:r>
                        <a:rPr kumimoji="0" lang="ru-RU" sz="1200" kern="1200" dirty="0" smtClean="0"/>
                        <a:t>Разделы</a:t>
                      </a:r>
                    </a:p>
                    <a:p>
                      <a:pPr algn="ctr"/>
                      <a:endParaRPr kumimoji="0" lang="ru-RU" sz="1200" kern="1200" dirty="0" smtClean="0"/>
                    </a:p>
                    <a:p>
                      <a:pPr algn="ctr"/>
                      <a:r>
                        <a:rPr kumimoji="0" lang="ru-RU" sz="1200" kern="120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ru-RU" sz="1200" kern="1200" dirty="0" smtClean="0"/>
                    </a:p>
                    <a:p>
                      <a:pPr algn="ctr"/>
                      <a:r>
                        <a:rPr kumimoji="0" lang="ru-RU" sz="1200" kern="1200" dirty="0" smtClean="0"/>
                        <a:t>2008-2009  год</a:t>
                      </a:r>
                    </a:p>
                    <a:p>
                      <a:pPr algn="ctr"/>
                      <a:endParaRPr kumimoji="0" lang="ru-RU" sz="1200" kern="1200" dirty="0" smtClean="0"/>
                    </a:p>
                    <a:p>
                      <a:pPr algn="ctr"/>
                      <a:r>
                        <a:rPr kumimoji="0" lang="ru-RU" sz="1200" kern="1200" dirty="0" smtClean="0"/>
                        <a:t>(старшая группа)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ru-RU" sz="1200" kern="1200" dirty="0" smtClean="0"/>
                    </a:p>
                    <a:p>
                      <a:pPr algn="ctr"/>
                      <a:r>
                        <a:rPr kumimoji="0" lang="ru-RU" sz="1200" kern="1200" dirty="0" smtClean="0"/>
                        <a:t>2009-2010 год</a:t>
                      </a:r>
                    </a:p>
                    <a:p>
                      <a:pPr algn="ctr"/>
                      <a:endParaRPr kumimoji="0" lang="ru-RU" sz="1200" kern="1200" dirty="0" smtClean="0"/>
                    </a:p>
                    <a:p>
                      <a:pPr algn="ctr"/>
                      <a:r>
                        <a:rPr kumimoji="0" lang="ru-RU" sz="1200" kern="1200" dirty="0" smtClean="0"/>
                        <a:t>(подготовительная  к школе группа)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ru-RU" sz="1800" kern="1200" dirty="0" smtClean="0"/>
                    </a:p>
                    <a:p>
                      <a:pPr algn="ctr"/>
                      <a:r>
                        <a:rPr kumimoji="0" lang="ru-RU" sz="1200" kern="1200" dirty="0" smtClean="0"/>
                        <a:t>2010-2011 год</a:t>
                      </a:r>
                    </a:p>
                    <a:p>
                      <a:pPr algn="ctr"/>
                      <a:r>
                        <a:rPr kumimoji="0" lang="ru-RU" sz="1200" kern="1200" dirty="0" smtClean="0"/>
                        <a:t>(старшая группа)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7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</a:tr>
              <a:tr h="349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ФЭМП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54 %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87 %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97 %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58 %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96 %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49732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Развитие речи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42 %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79 %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61 %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91 %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50 %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91 %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31177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Ознакомление с окружающим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56 %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90 %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79 %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94 %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54 %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95 %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49732"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/>
                        <a:t>Изодеятельность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59 %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88 %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68 %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88 %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61 %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90 %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49732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Конструирование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50 %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85 %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69 %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94 %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53 %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95 %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49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Экология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53 %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86 %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67 %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86 %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66 %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91 %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49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65 %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94 %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68 %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93 %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67 %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95 %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49732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Общий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54 %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87 %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69 %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91 %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58 %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</p:cSld>
  <p:clrMapOvr>
    <a:masterClrMapping/>
  </p:clrMapOvr>
  <p:transition spd="med" advClick="0" advTm="3000">
    <p:plus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Владение современными образовательными технологиями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Использовании ИКТ в деятельности воспитателя </a:t>
            </a:r>
            <a:r>
              <a:rPr lang="ru-RU" b="1" dirty="0" err="1" smtClean="0"/>
              <a:t>Подлесновой</a:t>
            </a:r>
            <a:r>
              <a:rPr lang="ru-RU" b="1" dirty="0" smtClean="0"/>
              <a:t> О.В.</a:t>
            </a:r>
            <a:endParaRPr lang="ru-RU" dirty="0" smtClean="0"/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/>
              <a:t>   Подбор различного типа материалов к занятиям и для оформления группы с использованием ресурсов сети интернет, офисной техники;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/>
              <a:t>  Оформление материалов по различным направлениям деятельности, с использованием программ </a:t>
            </a:r>
            <a:r>
              <a:rPr lang="ru-RU" dirty="0" err="1" smtClean="0"/>
              <a:t>Microsoft</a:t>
            </a:r>
            <a:r>
              <a:rPr lang="en-US" dirty="0" smtClean="0"/>
              <a:t> O</a:t>
            </a:r>
            <a:r>
              <a:rPr lang="ru-RU" dirty="0" err="1" smtClean="0"/>
              <a:t>ffice,Word</a:t>
            </a:r>
            <a:r>
              <a:rPr lang="ru-RU" dirty="0" smtClean="0"/>
              <a:t>, </a:t>
            </a:r>
            <a:r>
              <a:rPr lang="ru-RU" dirty="0" err="1" smtClean="0"/>
              <a:t>Excel</a:t>
            </a:r>
            <a:r>
              <a:rPr lang="ru-RU" dirty="0" smtClean="0"/>
              <a:t>, в том числе при разработки планов и конспектов занятий, различного вида мероприятий, консультаций для родителей;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/>
              <a:t>  Использование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презентаций и учебных фильмов в программе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 , </a:t>
            </a:r>
            <a:r>
              <a:rPr lang="ru-RU" dirty="0" err="1" smtClean="0"/>
              <a:t>РowerPoint</a:t>
            </a:r>
            <a:r>
              <a:rPr lang="ru-RU" dirty="0" smtClean="0"/>
              <a:t>  для повышения эффективности образовательных занятий с детьми;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/>
              <a:t>  Создание  </a:t>
            </a:r>
            <a:r>
              <a:rPr lang="ru-RU" dirty="0" err="1" smtClean="0"/>
              <a:t>медиатеки</a:t>
            </a:r>
            <a:r>
              <a:rPr lang="ru-RU" dirty="0" smtClean="0"/>
              <a:t>  для детей 5-7 лет;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/>
              <a:t>  Использование </a:t>
            </a:r>
            <a:r>
              <a:rPr lang="ru-RU" dirty="0" err="1" smtClean="0"/>
              <a:t>Internet</a:t>
            </a:r>
            <a:r>
              <a:rPr lang="ru-RU" dirty="0" smtClean="0"/>
              <a:t>  в педагогической деятельности с целью информационного и научно-педагогического сопровождения образовательного процесса в группе, оформление буклетов и визитной карточки группы;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/>
              <a:t> Поиск дополнительной информации для занятий,  знакомство с периодикой, общения с коллегами, обмена опытом, размещение собственных разработок в сети;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dirty="0" smtClean="0"/>
              <a:t>На сайте  </a:t>
            </a:r>
            <a:r>
              <a:rPr lang="ru-RU" dirty="0" smtClean="0">
                <a:hlinkClick r:id="rId3"/>
              </a:rPr>
              <a:t>«</a:t>
            </a:r>
            <a:r>
              <a:rPr lang="ru-RU" dirty="0" err="1" smtClean="0">
                <a:hlinkClick r:id="rId3"/>
              </a:rPr>
              <a:t>www.openclass.ru</a:t>
            </a:r>
            <a:r>
              <a:rPr lang="ru-RU" dirty="0" smtClean="0"/>
              <a:t>»мною зарегистрирована личная </a:t>
            </a:r>
            <a:r>
              <a:rPr lang="ru-RU" dirty="0" err="1" smtClean="0"/>
              <a:t>веб-страница</a:t>
            </a:r>
            <a:r>
              <a:rPr lang="ru-RU" dirty="0" smtClean="0"/>
              <a:t>, на которой размещены ссылки на ресурсы , цифровое </a:t>
            </a:r>
            <a:r>
              <a:rPr lang="ru-RU" dirty="0" err="1" smtClean="0"/>
              <a:t>портфолио</a:t>
            </a:r>
            <a:r>
              <a:rPr lang="en-US" dirty="0" smtClean="0"/>
              <a:t> </a:t>
            </a:r>
            <a:r>
              <a:rPr lang="ru-RU" dirty="0" smtClean="0"/>
              <a:t>в социальной сети работников образования «</a:t>
            </a:r>
            <a:r>
              <a:rPr lang="en-US" dirty="0" smtClean="0"/>
              <a:t> </a:t>
            </a:r>
            <a:r>
              <a:rPr lang="ru-RU" dirty="0" smtClean="0"/>
              <a:t>http://www.</a:t>
            </a:r>
            <a:r>
              <a:rPr lang="en-US" dirty="0" smtClean="0"/>
              <a:t>n</a:t>
            </a:r>
            <a:r>
              <a:rPr lang="ru-RU" dirty="0" err="1" smtClean="0"/>
              <a:t>s</a:t>
            </a:r>
            <a:r>
              <a:rPr lang="en-US" dirty="0" smtClean="0"/>
              <a:t>portal.</a:t>
            </a:r>
            <a:r>
              <a:rPr lang="ru-RU" dirty="0" err="1" smtClean="0"/>
              <a:t>ru</a:t>
            </a:r>
            <a:r>
              <a:rPr lang="ru-RU" dirty="0" smtClean="0"/>
              <a:t> »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4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19672" y="2819400"/>
            <a:ext cx="5472608" cy="969640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sz="1100" dirty="0" smtClean="0">
                <a:solidFill>
                  <a:srgbClr val="002060"/>
                </a:solidFill>
              </a:rPr>
              <a:t>Есть много профессий хороших и разных,</a:t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>                                                                                      </a:t>
            </a:r>
          </a:p>
          <a:p>
            <a:pPr algn="r">
              <a:spcBef>
                <a:spcPts val="0"/>
              </a:spcBef>
            </a:pPr>
            <a:r>
              <a:rPr lang="ru-RU" sz="1100" dirty="0" smtClean="0">
                <a:solidFill>
                  <a:srgbClr val="002060"/>
                </a:solidFill>
              </a:rPr>
              <a:t>Но лучше, моей, нигде не найти!</a:t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>                                                                             </a:t>
            </a:r>
          </a:p>
          <a:p>
            <a:pPr algn="r">
              <a:spcBef>
                <a:spcPts val="0"/>
              </a:spcBef>
            </a:pPr>
            <a:r>
              <a:rPr lang="ru-RU" sz="1100" dirty="0" smtClean="0">
                <a:solidFill>
                  <a:srgbClr val="002060"/>
                </a:solidFill>
              </a:rPr>
              <a:t>Девчоночек нежных, мальчишек отважных,</a:t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>                                                                                           Доверено мне по детству вести!</a:t>
            </a:r>
          </a:p>
          <a:p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696744" cy="864096"/>
          </a:xfrm>
        </p:spPr>
        <p:txBody>
          <a:bodyPr>
            <a:normAutofit fontScale="90000"/>
          </a:bodyPr>
          <a:lstStyle/>
          <a:p>
            <a:r>
              <a:rPr lang="ru-RU" sz="28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Благодарности и достижения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08304" y="1628800"/>
            <a:ext cx="1677579" cy="238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4077071"/>
            <a:ext cx="1656184" cy="22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1772816"/>
            <a:ext cx="1656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99792" y="4005064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10800000">
            <a:off x="4355973" y="4005064"/>
            <a:ext cx="1512170" cy="190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 l="2692" t="1278" r="5891" b="2649"/>
          <a:stretch>
            <a:fillRect/>
          </a:stretch>
        </p:blipFill>
        <p:spPr bwMode="auto">
          <a:xfrm>
            <a:off x="899592" y="4149079"/>
            <a:ext cx="1656184" cy="22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183</Words>
  <Application>Microsoft Office PowerPoint</Application>
  <PresentationFormat>Экран (4:3)</PresentationFormat>
  <Paragraphs>109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Официальная</vt:lpstr>
      <vt:lpstr>Портфолио</vt:lpstr>
      <vt:lpstr>    Результаты педагогической деятельности</vt:lpstr>
      <vt:lpstr>Владение современными образовательными технологиями</vt:lpstr>
      <vt:lpstr>Благодарности и достижения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Customer</dc:creator>
  <cp:lastModifiedBy>Customer</cp:lastModifiedBy>
  <cp:revision>34</cp:revision>
  <dcterms:created xsi:type="dcterms:W3CDTF">2011-11-12T17:01:56Z</dcterms:created>
  <dcterms:modified xsi:type="dcterms:W3CDTF">2011-11-12T18:32:37Z</dcterms:modified>
</cp:coreProperties>
</file>