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 autoAdjust="0"/>
    <p:restoredTop sz="93011" autoAdjust="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3.jpeg"/><Relationship Id="rId7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6.jpeg"/><Relationship Id="rId4" Type="http://schemas.openxmlformats.org/officeDocument/2006/relationships/image" Target="../media/image14.jpeg"/><Relationship Id="rId9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3.jpeg"/><Relationship Id="rId7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22.jpeg"/><Relationship Id="rId4" Type="http://schemas.openxmlformats.org/officeDocument/2006/relationships/image" Target="../media/image14.jpeg"/><Relationship Id="rId9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3.jpeg"/><Relationship Id="rId7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2.jpeg"/><Relationship Id="rId4" Type="http://schemas.openxmlformats.org/officeDocument/2006/relationships/image" Target="../media/image14.jpeg"/><Relationship Id="rId9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3.jpeg"/><Relationship Id="rId7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5.jpeg"/><Relationship Id="rId4" Type="http://schemas.openxmlformats.org/officeDocument/2006/relationships/image" Target="../media/image14.jpeg"/><Relationship Id="rId9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3.jpeg"/><Relationship Id="rId7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3.jpeg"/><Relationship Id="rId7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3.jpeg"/><Relationship Id="rId7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16.jpeg"/><Relationship Id="rId4" Type="http://schemas.openxmlformats.org/officeDocument/2006/relationships/image" Target="../media/image14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305800" cy="26432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Дидактическая игра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«Виды транспорта»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Цель: изучить знания детей о видах транспорта.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36" y="6357958"/>
            <a:ext cx="438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Составила Леонова Ирина Михайловна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ина папка 2009-2012\патриот воспитание, музеи\картинки\смайлик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857364"/>
            <a:ext cx="4747243" cy="39481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57554" y="1285860"/>
            <a:ext cx="2685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 smtClean="0">
                <a:solidFill>
                  <a:srgbClr val="FF0000"/>
                </a:solidFill>
              </a:rPr>
              <a:t>Молодец!!!</a:t>
            </a:r>
            <a:endParaRPr lang="ru-RU" sz="4000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3428992" y="44291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214422"/>
          <a:ext cx="8786874" cy="5286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1000"/>
                <a:gridCol w="2161000"/>
                <a:gridCol w="2161000"/>
                <a:gridCol w="2303874"/>
              </a:tblGrid>
              <a:tr h="25076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787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D:\транспорт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857364"/>
            <a:ext cx="1961210" cy="1428760"/>
          </a:xfrm>
          <a:prstGeom prst="rect">
            <a:avLst/>
          </a:prstGeom>
          <a:noFill/>
        </p:spPr>
      </p:pic>
      <p:pic>
        <p:nvPicPr>
          <p:cNvPr id="4" name="Picture 3" descr="D:\транспорт\грузовик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28860" y="1571612"/>
            <a:ext cx="1857388" cy="1857388"/>
          </a:xfrm>
          <a:prstGeom prst="rect">
            <a:avLst/>
          </a:prstGeom>
          <a:noFill/>
        </p:spPr>
      </p:pic>
      <p:pic>
        <p:nvPicPr>
          <p:cNvPr id="5" name="Picture 4" descr="D:\транспорт\трамвай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0" y="1500174"/>
            <a:ext cx="2063736" cy="1547802"/>
          </a:xfrm>
          <a:prstGeom prst="rect">
            <a:avLst/>
          </a:prstGeom>
          <a:noFill/>
        </p:spPr>
      </p:pic>
      <p:pic>
        <p:nvPicPr>
          <p:cNvPr id="6" name="Picture 6" descr="D:\транспорт\самосвал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858016" y="1714488"/>
            <a:ext cx="1933127" cy="1235067"/>
          </a:xfrm>
          <a:prstGeom prst="rect">
            <a:avLst/>
          </a:prstGeom>
          <a:noFill/>
        </p:spPr>
      </p:pic>
      <p:pic>
        <p:nvPicPr>
          <p:cNvPr id="7" name="Picture 7" descr="D:\транспорт\полиция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85720" y="4500570"/>
            <a:ext cx="2028372" cy="1262558"/>
          </a:xfrm>
          <a:prstGeom prst="rect">
            <a:avLst/>
          </a:prstGeom>
          <a:noFill/>
        </p:spPr>
      </p:pic>
      <p:pic>
        <p:nvPicPr>
          <p:cNvPr id="8" name="Picture 8" descr="D:\транспорт\тролейбус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500298" y="4643446"/>
            <a:ext cx="1889125" cy="1252537"/>
          </a:xfrm>
          <a:prstGeom prst="rect">
            <a:avLst/>
          </a:prstGeom>
          <a:noFill/>
        </p:spPr>
      </p:pic>
      <p:pic>
        <p:nvPicPr>
          <p:cNvPr id="9" name="Picture 5" descr="D:\транспорт\пожарная2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4572000" y="4357694"/>
            <a:ext cx="2093049" cy="1671637"/>
          </a:xfrm>
          <a:prstGeom prst="rect">
            <a:avLst/>
          </a:prstGeom>
          <a:noFill/>
        </p:spPr>
      </p:pic>
      <p:pic>
        <p:nvPicPr>
          <p:cNvPr id="10" name="Picture 9" descr="D:\транспорт\скорая помощь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000892" y="4500570"/>
            <a:ext cx="1924050" cy="144303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ирина папка 2009-2012\патриот воспитание, музеи\картинки\смайлик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857364"/>
            <a:ext cx="4747243" cy="394812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00364" y="785794"/>
            <a:ext cx="29368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u="sng" dirty="0" smtClean="0">
                <a:solidFill>
                  <a:srgbClr val="FF0000"/>
                </a:solidFill>
              </a:rPr>
              <a:t>Молодец!!!</a:t>
            </a:r>
            <a:endParaRPr lang="ru-RU" sz="4400" dirty="0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3714744" y="42148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091486" cy="1188727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Покажи и назови транспорт специального назначения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142984"/>
          <a:ext cx="8786874" cy="485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1000"/>
                <a:gridCol w="2161000"/>
                <a:gridCol w="2161000"/>
                <a:gridCol w="2303874"/>
              </a:tblGrid>
              <a:tr h="25076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501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транспорт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857364"/>
            <a:ext cx="1961210" cy="1428760"/>
          </a:xfrm>
          <a:prstGeom prst="rect">
            <a:avLst/>
          </a:prstGeom>
          <a:noFill/>
        </p:spPr>
      </p:pic>
      <p:pic>
        <p:nvPicPr>
          <p:cNvPr id="5" name="Picture 3" descr="D:\транспорт\грузовик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28860" y="1500174"/>
            <a:ext cx="1857388" cy="1857388"/>
          </a:xfrm>
          <a:prstGeom prst="rect">
            <a:avLst/>
          </a:prstGeom>
          <a:noFill/>
        </p:spPr>
      </p:pic>
      <p:pic>
        <p:nvPicPr>
          <p:cNvPr id="6" name="Picture 4" descr="D:\транспорт\трамвай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00562" y="1571612"/>
            <a:ext cx="2063736" cy="1547802"/>
          </a:xfrm>
          <a:prstGeom prst="rect">
            <a:avLst/>
          </a:prstGeom>
          <a:noFill/>
        </p:spPr>
      </p:pic>
      <p:pic>
        <p:nvPicPr>
          <p:cNvPr id="7" name="Picture 6" descr="D:\транспорт\самосвал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15140" y="1571612"/>
            <a:ext cx="2156756" cy="1377943"/>
          </a:xfrm>
          <a:prstGeom prst="rect">
            <a:avLst/>
          </a:prstGeom>
          <a:noFill/>
        </p:spPr>
      </p:pic>
      <p:pic>
        <p:nvPicPr>
          <p:cNvPr id="8" name="Picture 7" descr="D:\транспорт\полиция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14282" y="4286256"/>
            <a:ext cx="2028372" cy="1262558"/>
          </a:xfrm>
          <a:prstGeom prst="rect">
            <a:avLst/>
          </a:prstGeom>
          <a:noFill/>
        </p:spPr>
      </p:pic>
      <p:pic>
        <p:nvPicPr>
          <p:cNvPr id="9" name="Picture 8" descr="D:\транспорт\тролейбус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428860" y="4143380"/>
            <a:ext cx="1889125" cy="1252537"/>
          </a:xfrm>
          <a:prstGeom prst="rect">
            <a:avLst/>
          </a:prstGeom>
          <a:noFill/>
        </p:spPr>
      </p:pic>
      <p:pic>
        <p:nvPicPr>
          <p:cNvPr id="10" name="Picture 5" descr="D:\транспорт\пожарная2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4500562" y="4071942"/>
            <a:ext cx="2093049" cy="1671637"/>
          </a:xfrm>
          <a:prstGeom prst="rect">
            <a:avLst/>
          </a:prstGeom>
          <a:noFill/>
        </p:spPr>
      </p:pic>
      <p:pic>
        <p:nvPicPr>
          <p:cNvPr id="11" name="Picture 9" descr="D:\транспорт\скорая помощь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15140" y="4143380"/>
            <a:ext cx="1924050" cy="158591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ина папка 2009-2012\патриот воспитание, музеи\картинки\смайлик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785926"/>
            <a:ext cx="4747243" cy="39481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928670"/>
            <a:ext cx="32408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u="sng" dirty="0" smtClean="0">
                <a:solidFill>
                  <a:srgbClr val="FF0000"/>
                </a:solidFill>
                <a:hlinkMouseOver r:id="" action="ppaction://hlinkshowjump?jump=previousslide"/>
              </a:rPr>
              <a:t>Молодец!!!</a:t>
            </a:r>
            <a:endParaRPr lang="ru-RU" sz="4800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3643306" y="42862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285860"/>
          <a:ext cx="8858312" cy="485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6706"/>
                <a:gridCol w="2126706"/>
                <a:gridCol w="2318884"/>
                <a:gridCol w="2286016"/>
              </a:tblGrid>
              <a:tr h="25076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501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D:\транспорт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857364"/>
            <a:ext cx="1961210" cy="1428760"/>
          </a:xfrm>
          <a:prstGeom prst="rect">
            <a:avLst/>
          </a:prstGeom>
          <a:noFill/>
        </p:spPr>
      </p:pic>
      <p:pic>
        <p:nvPicPr>
          <p:cNvPr id="4" name="Picture 3" descr="D:\транспорт\грузовик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28860" y="1500174"/>
            <a:ext cx="1857388" cy="1857388"/>
          </a:xfrm>
          <a:prstGeom prst="rect">
            <a:avLst/>
          </a:prstGeom>
          <a:noFill/>
        </p:spPr>
      </p:pic>
      <p:pic>
        <p:nvPicPr>
          <p:cNvPr id="5" name="Picture 4" descr="D:\транспорт\трамвай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29124" y="1571612"/>
            <a:ext cx="2063736" cy="1547802"/>
          </a:xfrm>
          <a:prstGeom prst="rect">
            <a:avLst/>
          </a:prstGeom>
          <a:noFill/>
        </p:spPr>
      </p:pic>
      <p:pic>
        <p:nvPicPr>
          <p:cNvPr id="6" name="Picture 6" descr="D:\транспорт\самосвал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86578" y="1643050"/>
            <a:ext cx="2156756" cy="1377943"/>
          </a:xfrm>
          <a:prstGeom prst="rect">
            <a:avLst/>
          </a:prstGeom>
          <a:noFill/>
        </p:spPr>
      </p:pic>
      <p:pic>
        <p:nvPicPr>
          <p:cNvPr id="7" name="Picture 7" descr="D:\транспорт\полиция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14282" y="4286256"/>
            <a:ext cx="2028372" cy="1262558"/>
          </a:xfrm>
          <a:prstGeom prst="rect">
            <a:avLst/>
          </a:prstGeom>
          <a:noFill/>
        </p:spPr>
      </p:pic>
      <p:pic>
        <p:nvPicPr>
          <p:cNvPr id="8" name="Picture 8" descr="D:\транспорт\тролейбус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428860" y="4143380"/>
            <a:ext cx="1889125" cy="1252537"/>
          </a:xfrm>
          <a:prstGeom prst="rect">
            <a:avLst/>
          </a:prstGeom>
          <a:noFill/>
        </p:spPr>
      </p:pic>
      <p:pic>
        <p:nvPicPr>
          <p:cNvPr id="10" name="Picture 5" descr="D:\транспорт\пожарная2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4572000" y="4143380"/>
            <a:ext cx="2003602" cy="1600199"/>
          </a:xfrm>
          <a:prstGeom prst="rect">
            <a:avLst/>
          </a:prstGeom>
          <a:noFill/>
        </p:spPr>
      </p:pic>
      <p:pic>
        <p:nvPicPr>
          <p:cNvPr id="11" name="Picture 9" descr="D:\транспорт\скорая помощь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000892" y="4000504"/>
            <a:ext cx="1924050" cy="158591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ина папка 2009-2012\патриот воспитание, музеи\картинки\смайлик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785926"/>
            <a:ext cx="4747243" cy="39481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71802" y="1142984"/>
            <a:ext cx="35633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u="sng" dirty="0" smtClean="0">
                <a:solidFill>
                  <a:srgbClr val="FF0000"/>
                </a:solidFill>
              </a:rPr>
              <a:t>Молодец!!!</a:t>
            </a:r>
            <a:endParaRPr lang="ru-RU" sz="5400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 flipH="1">
            <a:off x="3857620" y="4429132"/>
            <a:ext cx="419104" cy="419104"/>
          </a:xfrm>
          <a:prstGeom prst="rect">
            <a:avLst/>
          </a:prstGeo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3" y="857232"/>
          <a:ext cx="8644029" cy="5072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5261"/>
                <a:gridCol w="2075261"/>
                <a:gridCol w="2262790"/>
                <a:gridCol w="2230717"/>
              </a:tblGrid>
              <a:tr h="2571768"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003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D:\транспорт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643050"/>
            <a:ext cx="1961210" cy="1428760"/>
          </a:xfrm>
          <a:prstGeom prst="rect">
            <a:avLst/>
          </a:prstGeom>
          <a:noFill/>
        </p:spPr>
      </p:pic>
      <p:pic>
        <p:nvPicPr>
          <p:cNvPr id="4" name="Picture 3" descr="D:\транспорт\грузовик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28860" y="1500174"/>
            <a:ext cx="1857388" cy="1857388"/>
          </a:xfrm>
          <a:prstGeom prst="rect">
            <a:avLst/>
          </a:prstGeom>
          <a:noFill/>
        </p:spPr>
      </p:pic>
      <p:pic>
        <p:nvPicPr>
          <p:cNvPr id="5" name="Picture 4" descr="D:\транспорт\трамвай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29124" y="1571612"/>
            <a:ext cx="2063736" cy="1547802"/>
          </a:xfrm>
          <a:prstGeom prst="rect">
            <a:avLst/>
          </a:prstGeom>
          <a:noFill/>
        </p:spPr>
      </p:pic>
      <p:pic>
        <p:nvPicPr>
          <p:cNvPr id="6" name="Picture 6" descr="D:\транспорт\самосвал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715140" y="1714488"/>
            <a:ext cx="2044941" cy="1306505"/>
          </a:xfrm>
          <a:prstGeom prst="rect">
            <a:avLst/>
          </a:prstGeom>
          <a:noFill/>
        </p:spPr>
      </p:pic>
      <p:pic>
        <p:nvPicPr>
          <p:cNvPr id="7" name="Picture 7" descr="D:\транспорт\полиция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85720" y="4071942"/>
            <a:ext cx="2028372" cy="1262558"/>
          </a:xfrm>
          <a:prstGeom prst="rect">
            <a:avLst/>
          </a:prstGeom>
          <a:noFill/>
        </p:spPr>
      </p:pic>
      <p:pic>
        <p:nvPicPr>
          <p:cNvPr id="8" name="Picture 8" descr="D:\транспорт\тролейбус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428860" y="4143380"/>
            <a:ext cx="1889125" cy="1252537"/>
          </a:xfrm>
          <a:prstGeom prst="rect">
            <a:avLst/>
          </a:prstGeom>
          <a:noFill/>
        </p:spPr>
      </p:pic>
      <p:pic>
        <p:nvPicPr>
          <p:cNvPr id="9" name="Picture 5" descr="D:\транспорт\пожарная2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4500562" y="4000504"/>
            <a:ext cx="2003602" cy="1600199"/>
          </a:xfrm>
          <a:prstGeom prst="rect">
            <a:avLst/>
          </a:prstGeom>
          <a:noFill/>
        </p:spPr>
      </p:pic>
      <p:pic>
        <p:nvPicPr>
          <p:cNvPr id="10" name="Picture 9" descr="D:\транспорт\скорая помощь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786578" y="3857628"/>
            <a:ext cx="1924050" cy="158591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3" name="Picture 2" descr="D:\ирина папка 2009-2012\патриот воспитание, музеи\картинки\смайлик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857364"/>
            <a:ext cx="4747243" cy="394812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43240" y="1142984"/>
            <a:ext cx="31912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u="sng" dirty="0" smtClean="0">
                <a:solidFill>
                  <a:srgbClr val="FF0000"/>
                </a:solidFill>
              </a:rPr>
              <a:t>Молодец!!!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2143116"/>
            <a:ext cx="2590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C000"/>
                </a:solidFill>
              </a:rPr>
              <a:t>Конец!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305800" cy="43577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Задание: разложи картинки по видам транспорта (пассажирский, грузовой, специальные машины).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500090"/>
            <a:ext cx="8305800" cy="12859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Покажи и назови пассажирский транспорт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18" y="1000108"/>
          <a:ext cx="8644000" cy="5357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24288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289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транспорт\автобус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214422"/>
            <a:ext cx="2022830" cy="1339533"/>
          </a:xfrm>
          <a:prstGeom prst="rect">
            <a:avLst/>
          </a:prstGeom>
          <a:noFill/>
        </p:spPr>
      </p:pic>
      <p:pic>
        <p:nvPicPr>
          <p:cNvPr id="1027" name="Picture 3" descr="D:\транспорт\грузовик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14612" y="1142984"/>
            <a:ext cx="1571636" cy="1571636"/>
          </a:xfrm>
          <a:prstGeom prst="rect">
            <a:avLst/>
          </a:prstGeom>
          <a:noFill/>
        </p:spPr>
      </p:pic>
      <p:pic>
        <p:nvPicPr>
          <p:cNvPr id="1028" name="Picture 4" descr="D:\транспорт\трамвай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14876" y="1142984"/>
            <a:ext cx="1968486" cy="1476364"/>
          </a:xfrm>
          <a:prstGeom prst="rect">
            <a:avLst/>
          </a:prstGeom>
          <a:noFill/>
        </p:spPr>
      </p:pic>
      <p:pic>
        <p:nvPicPr>
          <p:cNvPr id="1029" name="Picture 5" descr="D:\транспорт\самосвал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908346" y="1285860"/>
            <a:ext cx="1983461" cy="1163630"/>
          </a:xfrm>
          <a:prstGeom prst="rect">
            <a:avLst/>
          </a:prstGeom>
          <a:noFill/>
        </p:spPr>
      </p:pic>
      <p:pic>
        <p:nvPicPr>
          <p:cNvPr id="1030" name="Picture 6" descr="D:\транспорт\полиция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57158" y="4286256"/>
            <a:ext cx="2027558" cy="1262051"/>
          </a:xfrm>
          <a:prstGeom prst="rect">
            <a:avLst/>
          </a:prstGeom>
          <a:noFill/>
        </p:spPr>
      </p:pic>
      <p:pic>
        <p:nvPicPr>
          <p:cNvPr id="1031" name="Picture 7" descr="D:\транспорт\тролейбус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571736" y="4143380"/>
            <a:ext cx="1889125" cy="1252537"/>
          </a:xfrm>
          <a:prstGeom prst="rect">
            <a:avLst/>
          </a:prstGeom>
          <a:noFill/>
        </p:spPr>
      </p:pic>
      <p:pic>
        <p:nvPicPr>
          <p:cNvPr id="1032" name="Picture 8" descr="D:\транспорт\пожарная2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4643438" y="4429132"/>
            <a:ext cx="2069995" cy="1314447"/>
          </a:xfrm>
          <a:prstGeom prst="rect">
            <a:avLst/>
          </a:prstGeom>
          <a:noFill/>
        </p:spPr>
      </p:pic>
      <p:pic>
        <p:nvPicPr>
          <p:cNvPr id="1034" name="Picture 10" descr="D:\транспорт\скорая помощь - копия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858016" y="4286256"/>
            <a:ext cx="1971676" cy="147875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Молодец!!!</a:t>
            </a:r>
            <a:endParaRPr lang="ru-RU" u="sng" dirty="0">
              <a:solidFill>
                <a:srgbClr val="FF0000"/>
              </a:solidFill>
            </a:endParaRPr>
          </a:p>
        </p:txBody>
      </p:sp>
      <p:pic>
        <p:nvPicPr>
          <p:cNvPr id="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3071802" y="3714752"/>
            <a:ext cx="304800" cy="304800"/>
          </a:xfrm>
          <a:prstGeom prst="rect">
            <a:avLst/>
          </a:prstGeom>
        </p:spPr>
      </p:pic>
      <p:pic>
        <p:nvPicPr>
          <p:cNvPr id="5" name="Picture 2" descr="D:\ирина папка 2009-2012\патриот воспитание, музеи\картинки\смайлик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857364"/>
            <a:ext cx="4747243" cy="394812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785795"/>
          <a:ext cx="8786875" cy="59293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39"/>
                <a:gridCol w="2143140"/>
                <a:gridCol w="4500596"/>
              </a:tblGrid>
              <a:tr h="30718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575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транспорт\автобус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571612"/>
            <a:ext cx="2059271" cy="1363664"/>
          </a:xfrm>
          <a:prstGeom prst="rect">
            <a:avLst/>
          </a:prstGeom>
          <a:noFill/>
        </p:spPr>
      </p:pic>
      <p:pic>
        <p:nvPicPr>
          <p:cNvPr id="1027" name="Picture 3" descr="D:\транспорт\грузовик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71736" y="1285860"/>
            <a:ext cx="1857388" cy="1857388"/>
          </a:xfrm>
          <a:prstGeom prst="rect">
            <a:avLst/>
          </a:prstGeom>
          <a:noFill/>
        </p:spPr>
      </p:pic>
      <p:pic>
        <p:nvPicPr>
          <p:cNvPr id="1028" name="Picture 4" descr="D:\транспорт\трамвай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0" y="1500174"/>
            <a:ext cx="2063736" cy="1547802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58016" y="785795"/>
          <a:ext cx="2071703" cy="5685547"/>
        </p:xfrm>
        <a:graphic>
          <a:graphicData uri="http://schemas.openxmlformats.org/drawingml/2006/table">
            <a:tbl>
              <a:tblPr/>
              <a:tblGrid>
                <a:gridCol w="2071703"/>
              </a:tblGrid>
              <a:tr h="568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9" name="Picture 5" descr="D:\транспорт\пожарная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72000" y="4500570"/>
            <a:ext cx="2182496" cy="1385885"/>
          </a:xfrm>
          <a:prstGeom prst="rect">
            <a:avLst/>
          </a:prstGeom>
          <a:noFill/>
        </p:spPr>
      </p:pic>
      <p:pic>
        <p:nvPicPr>
          <p:cNvPr id="1030" name="Picture 6" descr="D:\транспорт\самосвал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929454" y="1714488"/>
            <a:ext cx="1933127" cy="1235067"/>
          </a:xfrm>
          <a:prstGeom prst="rect">
            <a:avLst/>
          </a:prstGeom>
          <a:noFill/>
        </p:spPr>
      </p:pic>
      <p:pic>
        <p:nvPicPr>
          <p:cNvPr id="1031" name="Picture 7" descr="D:\транспорт\полиция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14283" y="4572008"/>
            <a:ext cx="2028372" cy="1262558"/>
          </a:xfrm>
          <a:prstGeom prst="rect">
            <a:avLst/>
          </a:prstGeom>
          <a:noFill/>
        </p:spPr>
      </p:pic>
      <p:pic>
        <p:nvPicPr>
          <p:cNvPr id="1032" name="Picture 8" descr="D:\транспорт\тролейбус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500298" y="4643446"/>
            <a:ext cx="1889125" cy="1252537"/>
          </a:xfrm>
          <a:prstGeom prst="rect">
            <a:avLst/>
          </a:prstGeom>
          <a:noFill/>
        </p:spPr>
      </p:pic>
      <p:pic>
        <p:nvPicPr>
          <p:cNvPr id="1033" name="Picture 9" descr="D:\транспорт\скорая помощь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000892" y="4357694"/>
            <a:ext cx="1924050" cy="1443038"/>
          </a:xfrm>
          <a:prstGeom prst="rect">
            <a:avLst/>
          </a:prstGeom>
          <a:noFill/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08763" y="785794"/>
          <a:ext cx="208280" cy="5929354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59293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ирина папка 2009-2012\патриот воспитание, музеи\картинки\смайлик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2256" y="1857364"/>
            <a:ext cx="4747243" cy="39481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928670"/>
            <a:ext cx="31912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u="sng" dirty="0" smtClean="0">
                <a:solidFill>
                  <a:srgbClr val="FF0000"/>
                </a:solidFill>
                <a:hlinkMouseOver r:id="" action="ppaction://hlinkshowjump?jump=previousslide"/>
              </a:rPr>
              <a:t>Молодец!!!</a:t>
            </a:r>
            <a:endParaRPr lang="ru-RU" sz="4800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3428992" y="44291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785795"/>
          <a:ext cx="8786875" cy="5929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39"/>
                <a:gridCol w="2143140"/>
                <a:gridCol w="4500596"/>
              </a:tblGrid>
              <a:tr h="30718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575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транспорт\автобус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571612"/>
            <a:ext cx="2059271" cy="1363664"/>
          </a:xfrm>
          <a:prstGeom prst="rect">
            <a:avLst/>
          </a:prstGeom>
          <a:noFill/>
        </p:spPr>
      </p:pic>
      <p:pic>
        <p:nvPicPr>
          <p:cNvPr id="1027" name="Picture 3" descr="D:\транспорт\грузовик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71736" y="1285860"/>
            <a:ext cx="1857388" cy="1857388"/>
          </a:xfrm>
          <a:prstGeom prst="rect">
            <a:avLst/>
          </a:prstGeom>
          <a:noFill/>
        </p:spPr>
      </p:pic>
      <p:pic>
        <p:nvPicPr>
          <p:cNvPr id="1028" name="Picture 4" descr="D:\транспорт\трамвай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0" y="1500174"/>
            <a:ext cx="2063736" cy="1547802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58016" y="785795"/>
          <a:ext cx="2071703" cy="5685547"/>
        </p:xfrm>
        <a:graphic>
          <a:graphicData uri="http://schemas.openxmlformats.org/drawingml/2006/table">
            <a:tbl>
              <a:tblPr/>
              <a:tblGrid>
                <a:gridCol w="2071703"/>
              </a:tblGrid>
              <a:tr h="568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9" name="Picture 5" descr="D:\транспорт\пожарная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72000" y="4500570"/>
            <a:ext cx="2182496" cy="1385885"/>
          </a:xfrm>
          <a:prstGeom prst="rect">
            <a:avLst/>
          </a:prstGeom>
          <a:noFill/>
        </p:spPr>
      </p:pic>
      <p:pic>
        <p:nvPicPr>
          <p:cNvPr id="1030" name="Picture 6" descr="D:\транспорт\самосвал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929454" y="1714488"/>
            <a:ext cx="1933127" cy="1235067"/>
          </a:xfrm>
          <a:prstGeom prst="rect">
            <a:avLst/>
          </a:prstGeom>
          <a:noFill/>
        </p:spPr>
      </p:pic>
      <p:pic>
        <p:nvPicPr>
          <p:cNvPr id="1031" name="Picture 7" descr="D:\транспорт\полиция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14283" y="4572008"/>
            <a:ext cx="2028372" cy="1262558"/>
          </a:xfrm>
          <a:prstGeom prst="rect">
            <a:avLst/>
          </a:prstGeom>
          <a:noFill/>
        </p:spPr>
      </p:pic>
      <p:pic>
        <p:nvPicPr>
          <p:cNvPr id="1032" name="Picture 8" descr="D:\транспорт\тролейбус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2500298" y="4643446"/>
            <a:ext cx="1889125" cy="1252537"/>
          </a:xfrm>
          <a:prstGeom prst="rect">
            <a:avLst/>
          </a:prstGeom>
          <a:noFill/>
        </p:spPr>
      </p:pic>
      <p:pic>
        <p:nvPicPr>
          <p:cNvPr id="1033" name="Picture 9" descr="D:\транспорт\скорая помощь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000892" y="4357694"/>
            <a:ext cx="1924050" cy="1443038"/>
          </a:xfrm>
          <a:prstGeom prst="rect">
            <a:avLst/>
          </a:prstGeom>
          <a:noFill/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808763" y="785794"/>
          <a:ext cx="208280" cy="5929354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59293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ирина папка 2009-2012\патриот воспитание, музеи\картинки\смайлик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857364"/>
            <a:ext cx="4747243" cy="394812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86116" y="1000108"/>
            <a:ext cx="31479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u="sng" dirty="0" smtClean="0">
                <a:solidFill>
                  <a:srgbClr val="FF0000"/>
                </a:solidFill>
                <a:hlinkMouseOver r:id="" action="ppaction://hlinkshowjump?jump=previousslide"/>
              </a:rPr>
              <a:t>Молодец</a:t>
            </a:r>
            <a:r>
              <a:rPr lang="ru-RU" sz="4400" u="sng" dirty="0" smtClean="0">
                <a:solidFill>
                  <a:srgbClr val="FF0000"/>
                </a:solidFill>
                <a:hlinkMouseOver r:id="" action="ppaction://hlinkshowjump?jump=previousslide"/>
              </a:rPr>
              <a:t>!!!</a:t>
            </a:r>
            <a:endParaRPr lang="ru-RU" sz="4400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3500430" y="421481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305800" cy="78583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Покажи и назови грузовой транспорт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14422"/>
          <a:ext cx="8644000" cy="5357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1000"/>
                <a:gridCol w="2161000"/>
                <a:gridCol w="2161000"/>
                <a:gridCol w="2161000"/>
              </a:tblGrid>
              <a:tr h="24288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289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D:\транспорт\автобус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2343" y="1643050"/>
            <a:ext cx="1961210" cy="1428760"/>
          </a:xfrm>
          <a:prstGeom prst="rect">
            <a:avLst/>
          </a:prstGeom>
          <a:noFill/>
        </p:spPr>
      </p:pic>
      <p:pic>
        <p:nvPicPr>
          <p:cNvPr id="6" name="Picture 3" descr="D:\транспорт\грузовик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71736" y="1285860"/>
            <a:ext cx="1857388" cy="1857388"/>
          </a:xfrm>
          <a:prstGeom prst="rect">
            <a:avLst/>
          </a:prstGeom>
          <a:noFill/>
        </p:spPr>
      </p:pic>
      <p:pic>
        <p:nvPicPr>
          <p:cNvPr id="7" name="Picture 4" descr="D:\транспорт\трамвай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72000" y="1500174"/>
            <a:ext cx="2063736" cy="1547802"/>
          </a:xfrm>
          <a:prstGeom prst="rect">
            <a:avLst/>
          </a:prstGeom>
          <a:noFill/>
        </p:spPr>
      </p:pic>
      <p:pic>
        <p:nvPicPr>
          <p:cNvPr id="8" name="Picture 6" descr="D:\транспорт\самосвал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929454" y="1714488"/>
            <a:ext cx="1933127" cy="1235067"/>
          </a:xfrm>
          <a:prstGeom prst="rect">
            <a:avLst/>
          </a:prstGeom>
          <a:noFill/>
        </p:spPr>
      </p:pic>
      <p:pic>
        <p:nvPicPr>
          <p:cNvPr id="9" name="Picture 7" descr="D:\транспорт\полиция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14283" y="4572008"/>
            <a:ext cx="2028372" cy="1262558"/>
          </a:xfrm>
          <a:prstGeom prst="rect">
            <a:avLst/>
          </a:prstGeom>
          <a:noFill/>
        </p:spPr>
      </p:pic>
      <p:pic>
        <p:nvPicPr>
          <p:cNvPr id="10" name="Picture 8" descr="D:\транспорт\тролейбус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500298" y="4643446"/>
            <a:ext cx="1889125" cy="1252537"/>
          </a:xfrm>
          <a:prstGeom prst="rect">
            <a:avLst/>
          </a:prstGeom>
          <a:noFill/>
        </p:spPr>
      </p:pic>
      <p:pic>
        <p:nvPicPr>
          <p:cNvPr id="11" name="Picture 5" descr="D:\транспорт\пожарная2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4572000" y="4214818"/>
            <a:ext cx="2093049" cy="1671637"/>
          </a:xfrm>
          <a:prstGeom prst="rect">
            <a:avLst/>
          </a:prstGeom>
          <a:noFill/>
        </p:spPr>
      </p:pic>
      <p:pic>
        <p:nvPicPr>
          <p:cNvPr id="12" name="Picture 9" descr="D:\транспорт\скорая помощь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929454" y="4429132"/>
            <a:ext cx="1924050" cy="144303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345</TotalTime>
  <Words>39</Words>
  <PresentationFormat>Экран (4:3)</PresentationFormat>
  <Paragraphs>16</Paragraphs>
  <Slides>19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                           Дидактическая игра  «Виды транспорта» Цель: изучить знания детей о видах транспорта.</vt:lpstr>
      <vt:lpstr>   Задание: разложи картинки по видам транспорта (пассажирский, грузовой, специальные машины).   </vt:lpstr>
      <vt:lpstr>Покажи и назови пассажирский транспорт</vt:lpstr>
      <vt:lpstr>Молодец!!!</vt:lpstr>
      <vt:lpstr>Слайд 5</vt:lpstr>
      <vt:lpstr>Слайд 6</vt:lpstr>
      <vt:lpstr>Слайд 7</vt:lpstr>
      <vt:lpstr>Слайд 8</vt:lpstr>
      <vt:lpstr>Покажи и назови грузовой транспорт</vt:lpstr>
      <vt:lpstr>Слайд 10</vt:lpstr>
      <vt:lpstr>Слайд 11</vt:lpstr>
      <vt:lpstr>Слайд 12</vt:lpstr>
      <vt:lpstr>Покажи и назови транспорт специального назначения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48</cp:revision>
  <dcterms:created xsi:type="dcterms:W3CDTF">2012-10-31T12:17:25Z</dcterms:created>
  <dcterms:modified xsi:type="dcterms:W3CDTF">2012-11-04T19:43:28Z</dcterms:modified>
</cp:coreProperties>
</file>