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6.jpeg"/><Relationship Id="rId5" Type="http://schemas.openxmlformats.org/officeDocument/2006/relationships/image" Target="../media/image14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6.jpeg"/><Relationship Id="rId5" Type="http://schemas.openxmlformats.org/officeDocument/2006/relationships/image" Target="../media/image14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6.jpeg"/><Relationship Id="rId5" Type="http://schemas.openxmlformats.org/officeDocument/2006/relationships/image" Target="../media/image14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6.jpeg"/><Relationship Id="rId5" Type="http://schemas.openxmlformats.org/officeDocument/2006/relationships/image" Target="../media/image14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6.jpeg"/><Relationship Id="rId5" Type="http://schemas.openxmlformats.org/officeDocument/2006/relationships/image" Target="../media/image14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428604"/>
            <a:ext cx="721523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5400" i="1" dirty="0" smtClean="0"/>
          </a:p>
          <a:p>
            <a:pPr algn="ctr"/>
            <a:r>
              <a:rPr lang="ru-RU" sz="4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Дидактическая игра</a:t>
            </a:r>
            <a: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«Найди пару».</a:t>
            </a:r>
          </a:p>
          <a:p>
            <a:pPr algn="ctr"/>
            <a:r>
              <a:rPr lang="ru-RU" sz="4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 изучить знания детей  о предметах, облегчающих труд человека в быту.</a:t>
            </a:r>
            <a:endParaRPr lang="ru-RU" sz="4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428736"/>
            <a:ext cx="72152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</a:t>
            </a:r>
            <a:r>
              <a:rPr lang="ru-RU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сравни предметы и назови те, которые облегчают труд человека в быту и создают комфорт; разложи все картинки попарно (веник и пылесос, стиральная доска и стиральная машина и т. д.)</a:t>
            </a:r>
            <a:endParaRPr lang="ru-RU" sz="32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71604" y="-24"/>
          <a:ext cx="2381224" cy="68580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1224"/>
              </a:tblGrid>
              <a:tr h="15353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06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06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929322" y="-1"/>
          <a:ext cx="2381224" cy="6858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1224"/>
              </a:tblGrid>
              <a:tr h="15353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 descr="D:\быт тех\веник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57356" y="142852"/>
            <a:ext cx="1809731" cy="1357298"/>
          </a:xfrm>
          <a:prstGeom prst="rect">
            <a:avLst/>
          </a:prstGeom>
          <a:noFill/>
        </p:spPr>
      </p:pic>
      <p:pic>
        <p:nvPicPr>
          <p:cNvPr id="1028" name="Picture 4" descr="D:\быт тех\пылесос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500826" y="2928934"/>
            <a:ext cx="1249378" cy="1249378"/>
          </a:xfrm>
          <a:prstGeom prst="rect">
            <a:avLst/>
          </a:prstGeom>
          <a:noFill/>
        </p:spPr>
      </p:pic>
      <p:pic>
        <p:nvPicPr>
          <p:cNvPr id="1029" name="Picture 5" descr="D:\быт тех\нож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000232" y="1643050"/>
            <a:ext cx="1690703" cy="1169990"/>
          </a:xfrm>
          <a:prstGeom prst="rect">
            <a:avLst/>
          </a:prstGeom>
          <a:noFill/>
        </p:spPr>
      </p:pic>
      <p:pic>
        <p:nvPicPr>
          <p:cNvPr id="1030" name="Picture 6" descr="D:\быт тех\блендер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525442" y="0"/>
            <a:ext cx="1182783" cy="1428736"/>
          </a:xfrm>
          <a:prstGeom prst="rect">
            <a:avLst/>
          </a:prstGeom>
          <a:noFill/>
        </p:spPr>
      </p:pic>
      <p:pic>
        <p:nvPicPr>
          <p:cNvPr id="1031" name="Picture 7" descr="D:\быт тех\стиральная доска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2357422" y="2928934"/>
            <a:ext cx="747110" cy="1192196"/>
          </a:xfrm>
          <a:prstGeom prst="rect">
            <a:avLst/>
          </a:prstGeom>
          <a:noFill/>
        </p:spPr>
      </p:pic>
      <p:pic>
        <p:nvPicPr>
          <p:cNvPr id="1032" name="Picture 8" descr="D:\быт тех\стиральная машина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6572264" y="5643578"/>
            <a:ext cx="1214422" cy="1214422"/>
          </a:xfrm>
          <a:prstGeom prst="rect">
            <a:avLst/>
          </a:prstGeom>
          <a:noFill/>
        </p:spPr>
      </p:pic>
      <p:pic>
        <p:nvPicPr>
          <p:cNvPr id="1033" name="Picture 9" descr="D:\быт тех\печатная машинка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2000232" y="4357694"/>
            <a:ext cx="1676400" cy="1116012"/>
          </a:xfrm>
          <a:prstGeom prst="rect">
            <a:avLst/>
          </a:prstGeom>
          <a:noFill/>
        </p:spPr>
      </p:pic>
      <p:pic>
        <p:nvPicPr>
          <p:cNvPr id="1034" name="Picture 10" descr="D:\быт тех\комп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6572264" y="1571612"/>
            <a:ext cx="1142975" cy="1212310"/>
          </a:xfrm>
          <a:prstGeom prst="rect">
            <a:avLst/>
          </a:prstGeom>
          <a:noFill/>
        </p:spPr>
      </p:pic>
      <p:pic>
        <p:nvPicPr>
          <p:cNvPr id="1035" name="Picture 11" descr="D:\быт тех\печь.jpg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1928794" y="5643554"/>
            <a:ext cx="1714512" cy="1214446"/>
          </a:xfrm>
          <a:prstGeom prst="rect">
            <a:avLst/>
          </a:prstGeom>
          <a:noFill/>
        </p:spPr>
      </p:pic>
      <p:pic>
        <p:nvPicPr>
          <p:cNvPr id="1036" name="Picture 12" descr="D:\быт тех\плита.jpg"/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6572264" y="4286256"/>
            <a:ext cx="1214446" cy="1214446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714348" y="285728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1</a:t>
            </a:r>
            <a:endParaRPr lang="ru-RU" sz="6000" b="1" i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71604" y="-24"/>
          <a:ext cx="2381224" cy="68580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1224"/>
              </a:tblGrid>
              <a:tr h="15353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06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06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929322" y="-1"/>
          <a:ext cx="2381224" cy="6858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1224"/>
              </a:tblGrid>
              <a:tr h="15353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 descr="D:\быт тех\веник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57356" y="142852"/>
            <a:ext cx="1809731" cy="1357298"/>
          </a:xfrm>
          <a:prstGeom prst="rect">
            <a:avLst/>
          </a:prstGeom>
          <a:noFill/>
        </p:spPr>
      </p:pic>
      <p:pic>
        <p:nvPicPr>
          <p:cNvPr id="1028" name="Picture 4" descr="D:\быт тех\пылесос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500826" y="2928934"/>
            <a:ext cx="1249378" cy="1249378"/>
          </a:xfrm>
          <a:prstGeom prst="rect">
            <a:avLst/>
          </a:prstGeom>
          <a:noFill/>
        </p:spPr>
      </p:pic>
      <p:pic>
        <p:nvPicPr>
          <p:cNvPr id="1029" name="Picture 5" descr="D:\быт тех\нож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000232" y="1643050"/>
            <a:ext cx="1690703" cy="1169990"/>
          </a:xfrm>
          <a:prstGeom prst="rect">
            <a:avLst/>
          </a:prstGeom>
          <a:noFill/>
        </p:spPr>
      </p:pic>
      <p:pic>
        <p:nvPicPr>
          <p:cNvPr id="1030" name="Picture 6" descr="D:\быт тех\блендер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643702" y="142852"/>
            <a:ext cx="984343" cy="1189031"/>
          </a:xfrm>
          <a:prstGeom prst="rect">
            <a:avLst/>
          </a:prstGeom>
          <a:noFill/>
        </p:spPr>
      </p:pic>
      <p:pic>
        <p:nvPicPr>
          <p:cNvPr id="1031" name="Picture 7" descr="D:\быт тех\стиральная доска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2357422" y="2928934"/>
            <a:ext cx="747110" cy="1192196"/>
          </a:xfrm>
          <a:prstGeom prst="rect">
            <a:avLst/>
          </a:prstGeom>
          <a:noFill/>
        </p:spPr>
      </p:pic>
      <p:pic>
        <p:nvPicPr>
          <p:cNvPr id="1032" name="Picture 8" descr="D:\быт тех\стиральная машина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6572264" y="5643578"/>
            <a:ext cx="1023929" cy="1023929"/>
          </a:xfrm>
          <a:prstGeom prst="rect">
            <a:avLst/>
          </a:prstGeom>
          <a:noFill/>
        </p:spPr>
      </p:pic>
      <p:pic>
        <p:nvPicPr>
          <p:cNvPr id="1033" name="Picture 9" descr="D:\быт тех\печатная машинка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2000232" y="4357694"/>
            <a:ext cx="1676400" cy="1116012"/>
          </a:xfrm>
          <a:prstGeom prst="rect">
            <a:avLst/>
          </a:prstGeom>
          <a:noFill/>
        </p:spPr>
      </p:pic>
      <p:pic>
        <p:nvPicPr>
          <p:cNvPr id="1034" name="Picture 10" descr="D:\быт тех\комп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6572264" y="1571612"/>
            <a:ext cx="1142975" cy="1212310"/>
          </a:xfrm>
          <a:prstGeom prst="rect">
            <a:avLst/>
          </a:prstGeom>
          <a:noFill/>
        </p:spPr>
      </p:pic>
      <p:pic>
        <p:nvPicPr>
          <p:cNvPr id="1035" name="Picture 11" descr="D:\быт тех\печь.jpg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1928794" y="5643554"/>
            <a:ext cx="1714512" cy="1214446"/>
          </a:xfrm>
          <a:prstGeom prst="rect">
            <a:avLst/>
          </a:prstGeom>
          <a:noFill/>
        </p:spPr>
      </p:pic>
      <p:pic>
        <p:nvPicPr>
          <p:cNvPr id="1036" name="Picture 12" descr="D:\быт тех\плита.jpg"/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6572264" y="4286256"/>
            <a:ext cx="1071570" cy="107157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714348" y="285728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1</a:t>
            </a:r>
            <a:endParaRPr lang="ru-RU" sz="6000" b="1" i="1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16200000" flipH="1">
            <a:off x="3571868" y="1214422"/>
            <a:ext cx="2714644" cy="18573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42910" y="1643050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2</a:t>
            </a:r>
            <a:endParaRPr lang="ru-RU" sz="6000" b="1" i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71604" y="-24"/>
          <a:ext cx="2381224" cy="68580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1224"/>
              </a:tblGrid>
              <a:tr h="15353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06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06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929322" y="-1"/>
          <a:ext cx="2381224" cy="6858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1224"/>
              </a:tblGrid>
              <a:tr h="15353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 descr="D:\быт тех\веник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57356" y="142852"/>
            <a:ext cx="1809731" cy="1357298"/>
          </a:xfrm>
          <a:prstGeom prst="rect">
            <a:avLst/>
          </a:prstGeom>
          <a:noFill/>
        </p:spPr>
      </p:pic>
      <p:pic>
        <p:nvPicPr>
          <p:cNvPr id="1028" name="Picture 4" descr="D:\быт тех\пылесос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500826" y="2928934"/>
            <a:ext cx="1249378" cy="1249378"/>
          </a:xfrm>
          <a:prstGeom prst="rect">
            <a:avLst/>
          </a:prstGeom>
          <a:noFill/>
        </p:spPr>
      </p:pic>
      <p:pic>
        <p:nvPicPr>
          <p:cNvPr id="1029" name="Picture 5" descr="D:\быт тех\нож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000232" y="1643050"/>
            <a:ext cx="1690703" cy="1169990"/>
          </a:xfrm>
          <a:prstGeom prst="rect">
            <a:avLst/>
          </a:prstGeom>
          <a:noFill/>
        </p:spPr>
      </p:pic>
      <p:pic>
        <p:nvPicPr>
          <p:cNvPr id="1030" name="Picture 6" descr="D:\быт тех\блендер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643702" y="142852"/>
            <a:ext cx="984343" cy="1189031"/>
          </a:xfrm>
          <a:prstGeom prst="rect">
            <a:avLst/>
          </a:prstGeom>
          <a:noFill/>
        </p:spPr>
      </p:pic>
      <p:pic>
        <p:nvPicPr>
          <p:cNvPr id="1031" name="Picture 7" descr="D:\быт тех\стиральная доска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2357422" y="2928934"/>
            <a:ext cx="747110" cy="1192196"/>
          </a:xfrm>
          <a:prstGeom prst="rect">
            <a:avLst/>
          </a:prstGeom>
          <a:noFill/>
        </p:spPr>
      </p:pic>
      <p:pic>
        <p:nvPicPr>
          <p:cNvPr id="1032" name="Picture 8" descr="D:\быт тех\стиральная машина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6572264" y="5643578"/>
            <a:ext cx="1023929" cy="1023929"/>
          </a:xfrm>
          <a:prstGeom prst="rect">
            <a:avLst/>
          </a:prstGeom>
          <a:noFill/>
        </p:spPr>
      </p:pic>
      <p:pic>
        <p:nvPicPr>
          <p:cNvPr id="1033" name="Picture 9" descr="D:\быт тех\печатная машинка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2000232" y="4357694"/>
            <a:ext cx="1676400" cy="1116012"/>
          </a:xfrm>
          <a:prstGeom prst="rect">
            <a:avLst/>
          </a:prstGeom>
          <a:noFill/>
        </p:spPr>
      </p:pic>
      <p:pic>
        <p:nvPicPr>
          <p:cNvPr id="1034" name="Picture 10" descr="D:\быт тех\комп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6572264" y="1571612"/>
            <a:ext cx="1142975" cy="1212310"/>
          </a:xfrm>
          <a:prstGeom prst="rect">
            <a:avLst/>
          </a:prstGeom>
          <a:noFill/>
        </p:spPr>
      </p:pic>
      <p:pic>
        <p:nvPicPr>
          <p:cNvPr id="1035" name="Picture 11" descr="D:\быт тех\печь.jpg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1928794" y="5643554"/>
            <a:ext cx="1714512" cy="1214446"/>
          </a:xfrm>
          <a:prstGeom prst="rect">
            <a:avLst/>
          </a:prstGeom>
          <a:noFill/>
        </p:spPr>
      </p:pic>
      <p:pic>
        <p:nvPicPr>
          <p:cNvPr id="1036" name="Picture 12" descr="D:\быт тех\плита.jpg"/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6572264" y="4286256"/>
            <a:ext cx="1071570" cy="107157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714348" y="285728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1</a:t>
            </a:r>
            <a:endParaRPr lang="ru-RU" sz="6000" b="1" i="1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16200000" flipH="1">
            <a:off x="3571868" y="1214422"/>
            <a:ext cx="2714644" cy="18573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42910" y="1643050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2</a:t>
            </a:r>
            <a:endParaRPr lang="ru-RU" sz="6000" b="1" i="1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4071934" y="785794"/>
            <a:ext cx="1785950" cy="14287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42910" y="2928934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3</a:t>
            </a:r>
            <a:endParaRPr lang="ru-RU" sz="6000" b="1" i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71604" y="-24"/>
          <a:ext cx="2381224" cy="68580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1224"/>
              </a:tblGrid>
              <a:tr h="15353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06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06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929322" y="-1"/>
          <a:ext cx="2381224" cy="6858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1224"/>
              </a:tblGrid>
              <a:tr h="15353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 descr="D:\быт тех\веник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57356" y="142852"/>
            <a:ext cx="1809731" cy="1357298"/>
          </a:xfrm>
          <a:prstGeom prst="rect">
            <a:avLst/>
          </a:prstGeom>
          <a:noFill/>
        </p:spPr>
      </p:pic>
      <p:pic>
        <p:nvPicPr>
          <p:cNvPr id="1028" name="Picture 4" descr="D:\быт тех\пылесос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500826" y="2928934"/>
            <a:ext cx="1249378" cy="1249378"/>
          </a:xfrm>
          <a:prstGeom prst="rect">
            <a:avLst/>
          </a:prstGeom>
          <a:noFill/>
        </p:spPr>
      </p:pic>
      <p:pic>
        <p:nvPicPr>
          <p:cNvPr id="1029" name="Picture 5" descr="D:\быт тех\нож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000232" y="1643050"/>
            <a:ext cx="1690703" cy="1169990"/>
          </a:xfrm>
          <a:prstGeom prst="rect">
            <a:avLst/>
          </a:prstGeom>
          <a:noFill/>
        </p:spPr>
      </p:pic>
      <p:pic>
        <p:nvPicPr>
          <p:cNvPr id="1030" name="Picture 6" descr="D:\быт тех\блендер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643702" y="142852"/>
            <a:ext cx="984343" cy="1189031"/>
          </a:xfrm>
          <a:prstGeom prst="rect">
            <a:avLst/>
          </a:prstGeom>
          <a:noFill/>
        </p:spPr>
      </p:pic>
      <p:pic>
        <p:nvPicPr>
          <p:cNvPr id="1031" name="Picture 7" descr="D:\быт тех\стиральная доска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2357422" y="2928934"/>
            <a:ext cx="747110" cy="1192196"/>
          </a:xfrm>
          <a:prstGeom prst="rect">
            <a:avLst/>
          </a:prstGeom>
          <a:noFill/>
        </p:spPr>
      </p:pic>
      <p:pic>
        <p:nvPicPr>
          <p:cNvPr id="1032" name="Picture 8" descr="D:\быт тех\стиральная машина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6572264" y="5643578"/>
            <a:ext cx="1023929" cy="1023929"/>
          </a:xfrm>
          <a:prstGeom prst="rect">
            <a:avLst/>
          </a:prstGeom>
          <a:noFill/>
        </p:spPr>
      </p:pic>
      <p:pic>
        <p:nvPicPr>
          <p:cNvPr id="1033" name="Picture 9" descr="D:\быт тех\печатная машинка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2000232" y="4357694"/>
            <a:ext cx="1676400" cy="1116012"/>
          </a:xfrm>
          <a:prstGeom prst="rect">
            <a:avLst/>
          </a:prstGeom>
          <a:noFill/>
        </p:spPr>
      </p:pic>
      <p:pic>
        <p:nvPicPr>
          <p:cNvPr id="1034" name="Picture 10" descr="D:\быт тех\комп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6572264" y="1571612"/>
            <a:ext cx="1142975" cy="1212310"/>
          </a:xfrm>
          <a:prstGeom prst="rect">
            <a:avLst/>
          </a:prstGeom>
          <a:noFill/>
        </p:spPr>
      </p:pic>
      <p:pic>
        <p:nvPicPr>
          <p:cNvPr id="1035" name="Picture 11" descr="D:\быт тех\печь.jpg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1928794" y="5643554"/>
            <a:ext cx="1714512" cy="1214446"/>
          </a:xfrm>
          <a:prstGeom prst="rect">
            <a:avLst/>
          </a:prstGeom>
          <a:noFill/>
        </p:spPr>
      </p:pic>
      <p:pic>
        <p:nvPicPr>
          <p:cNvPr id="1036" name="Picture 12" descr="D:\быт тех\плита.jpg"/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6572264" y="4286256"/>
            <a:ext cx="1071570" cy="107157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714348" y="285728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1</a:t>
            </a:r>
            <a:endParaRPr lang="ru-RU" sz="6000" b="1" i="1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16200000" flipH="1">
            <a:off x="3571868" y="1214422"/>
            <a:ext cx="2714644" cy="18573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42910" y="1643050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2</a:t>
            </a:r>
            <a:endParaRPr lang="ru-RU" sz="6000" b="1" i="1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4071934" y="785794"/>
            <a:ext cx="1785950" cy="14287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42910" y="2928934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3</a:t>
            </a:r>
            <a:endParaRPr lang="ru-RU" sz="6000" b="1" i="1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 rot="16200000" flipH="1">
            <a:off x="3571868" y="3929066"/>
            <a:ext cx="2714644" cy="1714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42910" y="4357694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4</a:t>
            </a:r>
            <a:endParaRPr lang="ru-RU" sz="6000" b="1" i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71604" y="-24"/>
          <a:ext cx="2381224" cy="68580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1224"/>
              </a:tblGrid>
              <a:tr h="15353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06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929322" y="-1"/>
          <a:ext cx="2381224" cy="6858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1224"/>
              </a:tblGrid>
              <a:tr h="15353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 descr="D:\быт тех\веник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57356" y="142852"/>
            <a:ext cx="1809731" cy="1357298"/>
          </a:xfrm>
          <a:prstGeom prst="rect">
            <a:avLst/>
          </a:prstGeom>
          <a:noFill/>
        </p:spPr>
      </p:pic>
      <p:pic>
        <p:nvPicPr>
          <p:cNvPr id="1028" name="Picture 4" descr="D:\быт тех\пылесос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500826" y="2928934"/>
            <a:ext cx="1249378" cy="1249378"/>
          </a:xfrm>
          <a:prstGeom prst="rect">
            <a:avLst/>
          </a:prstGeom>
          <a:noFill/>
        </p:spPr>
      </p:pic>
      <p:pic>
        <p:nvPicPr>
          <p:cNvPr id="1029" name="Picture 5" descr="D:\быт тех\нож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000232" y="1643050"/>
            <a:ext cx="1690703" cy="1169990"/>
          </a:xfrm>
          <a:prstGeom prst="rect">
            <a:avLst/>
          </a:prstGeom>
          <a:noFill/>
        </p:spPr>
      </p:pic>
      <p:pic>
        <p:nvPicPr>
          <p:cNvPr id="1030" name="Picture 6" descr="D:\быт тех\блендер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643702" y="142852"/>
            <a:ext cx="984343" cy="1189031"/>
          </a:xfrm>
          <a:prstGeom prst="rect">
            <a:avLst/>
          </a:prstGeom>
          <a:noFill/>
        </p:spPr>
      </p:pic>
      <p:pic>
        <p:nvPicPr>
          <p:cNvPr id="1031" name="Picture 7" descr="D:\быт тех\стиральная доска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2357422" y="2928934"/>
            <a:ext cx="747110" cy="1192196"/>
          </a:xfrm>
          <a:prstGeom prst="rect">
            <a:avLst/>
          </a:prstGeom>
          <a:noFill/>
        </p:spPr>
      </p:pic>
      <p:pic>
        <p:nvPicPr>
          <p:cNvPr id="1032" name="Picture 8" descr="D:\быт тех\стиральная машина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6572264" y="5643578"/>
            <a:ext cx="1023929" cy="1023929"/>
          </a:xfrm>
          <a:prstGeom prst="rect">
            <a:avLst/>
          </a:prstGeom>
          <a:noFill/>
        </p:spPr>
      </p:pic>
      <p:pic>
        <p:nvPicPr>
          <p:cNvPr id="1033" name="Picture 9" descr="D:\быт тех\печатная машинка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2000232" y="4357694"/>
            <a:ext cx="1676400" cy="1116012"/>
          </a:xfrm>
          <a:prstGeom prst="rect">
            <a:avLst/>
          </a:prstGeom>
          <a:noFill/>
        </p:spPr>
      </p:pic>
      <p:pic>
        <p:nvPicPr>
          <p:cNvPr id="1034" name="Picture 10" descr="D:\быт тех\комп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6572264" y="1571612"/>
            <a:ext cx="1142975" cy="1212310"/>
          </a:xfrm>
          <a:prstGeom prst="rect">
            <a:avLst/>
          </a:prstGeom>
          <a:noFill/>
        </p:spPr>
      </p:pic>
      <p:pic>
        <p:nvPicPr>
          <p:cNvPr id="1035" name="Picture 11" descr="D:\быт тех\печь.jpg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1928794" y="5643554"/>
            <a:ext cx="1714512" cy="1214446"/>
          </a:xfrm>
          <a:prstGeom prst="rect">
            <a:avLst/>
          </a:prstGeom>
          <a:noFill/>
        </p:spPr>
      </p:pic>
      <p:pic>
        <p:nvPicPr>
          <p:cNvPr id="1036" name="Picture 12" descr="D:\быт тех\плита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6572264" y="4286256"/>
            <a:ext cx="1071570" cy="107157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714348" y="285728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1</a:t>
            </a:r>
            <a:endParaRPr lang="ru-RU" sz="6000" b="1" i="1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16200000" flipH="1">
            <a:off x="3571868" y="1214422"/>
            <a:ext cx="2714644" cy="18573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42910" y="1643050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2</a:t>
            </a:r>
            <a:endParaRPr lang="ru-RU" sz="6000" b="1" i="1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4071934" y="785794"/>
            <a:ext cx="1785950" cy="14287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42910" y="2928934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3</a:t>
            </a:r>
            <a:endParaRPr lang="ru-RU" sz="6000" b="1" i="1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 rot="16200000" flipH="1">
            <a:off x="3571868" y="3929066"/>
            <a:ext cx="2714644" cy="1714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42910" y="4357694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4</a:t>
            </a:r>
            <a:endParaRPr lang="ru-RU" sz="6000" b="1" i="1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 flipH="1" flipV="1">
            <a:off x="3679025" y="2750339"/>
            <a:ext cx="2643206" cy="1714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14348" y="5643578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5</a:t>
            </a:r>
            <a:endParaRPr lang="ru-RU" sz="6000" b="1" i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71604" y="-24"/>
          <a:ext cx="2381224" cy="68580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1224"/>
              </a:tblGrid>
              <a:tr h="15353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06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929322" y="-1"/>
          <a:ext cx="2381224" cy="6858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1224"/>
              </a:tblGrid>
              <a:tr h="15353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 descr="D:\быт тех\веник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57356" y="142852"/>
            <a:ext cx="1809731" cy="1357298"/>
          </a:xfrm>
          <a:prstGeom prst="rect">
            <a:avLst/>
          </a:prstGeom>
          <a:noFill/>
        </p:spPr>
      </p:pic>
      <p:pic>
        <p:nvPicPr>
          <p:cNvPr id="1028" name="Picture 4" descr="D:\быт тех\пылесос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500826" y="2928934"/>
            <a:ext cx="1249378" cy="1249378"/>
          </a:xfrm>
          <a:prstGeom prst="rect">
            <a:avLst/>
          </a:prstGeom>
          <a:noFill/>
        </p:spPr>
      </p:pic>
      <p:pic>
        <p:nvPicPr>
          <p:cNvPr id="1029" name="Picture 5" descr="D:\быт тех\нож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000232" y="1643050"/>
            <a:ext cx="1690703" cy="1169990"/>
          </a:xfrm>
          <a:prstGeom prst="rect">
            <a:avLst/>
          </a:prstGeom>
          <a:noFill/>
        </p:spPr>
      </p:pic>
      <p:pic>
        <p:nvPicPr>
          <p:cNvPr id="1030" name="Picture 6" descr="D:\быт тех\блендер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643702" y="142852"/>
            <a:ext cx="984343" cy="1189031"/>
          </a:xfrm>
          <a:prstGeom prst="rect">
            <a:avLst/>
          </a:prstGeom>
          <a:noFill/>
        </p:spPr>
      </p:pic>
      <p:pic>
        <p:nvPicPr>
          <p:cNvPr id="1031" name="Picture 7" descr="D:\быт тех\стиральная доска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2357422" y="2928934"/>
            <a:ext cx="747110" cy="1192196"/>
          </a:xfrm>
          <a:prstGeom prst="rect">
            <a:avLst/>
          </a:prstGeom>
          <a:noFill/>
        </p:spPr>
      </p:pic>
      <p:pic>
        <p:nvPicPr>
          <p:cNvPr id="1032" name="Picture 8" descr="D:\быт тех\стиральная машина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6572264" y="5643578"/>
            <a:ext cx="1023929" cy="1023929"/>
          </a:xfrm>
          <a:prstGeom prst="rect">
            <a:avLst/>
          </a:prstGeom>
          <a:noFill/>
        </p:spPr>
      </p:pic>
      <p:pic>
        <p:nvPicPr>
          <p:cNvPr id="1033" name="Picture 9" descr="D:\быт тех\печатная машинка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2000232" y="4357694"/>
            <a:ext cx="1676400" cy="1116012"/>
          </a:xfrm>
          <a:prstGeom prst="rect">
            <a:avLst/>
          </a:prstGeom>
          <a:noFill/>
        </p:spPr>
      </p:pic>
      <p:pic>
        <p:nvPicPr>
          <p:cNvPr id="1034" name="Picture 10" descr="D:\быт тех\комп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6572264" y="1571612"/>
            <a:ext cx="1142975" cy="1212310"/>
          </a:xfrm>
          <a:prstGeom prst="rect">
            <a:avLst/>
          </a:prstGeom>
          <a:noFill/>
        </p:spPr>
      </p:pic>
      <p:pic>
        <p:nvPicPr>
          <p:cNvPr id="1035" name="Picture 11" descr="D:\быт тех\печь.jpg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1928794" y="5643554"/>
            <a:ext cx="1714512" cy="1214446"/>
          </a:xfrm>
          <a:prstGeom prst="rect">
            <a:avLst/>
          </a:prstGeom>
          <a:noFill/>
        </p:spPr>
      </p:pic>
      <p:pic>
        <p:nvPicPr>
          <p:cNvPr id="1036" name="Picture 12" descr="D:\быт тех\плита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6572264" y="4286256"/>
            <a:ext cx="1071570" cy="107157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714348" y="285728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1</a:t>
            </a:r>
            <a:endParaRPr lang="ru-RU" sz="6000" b="1" i="1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16200000" flipH="1">
            <a:off x="3571868" y="1214422"/>
            <a:ext cx="2714644" cy="18573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42910" y="1643050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2</a:t>
            </a:r>
            <a:endParaRPr lang="ru-RU" sz="6000" b="1" i="1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4071934" y="785794"/>
            <a:ext cx="1785950" cy="14287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42910" y="2928934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3</a:t>
            </a:r>
            <a:endParaRPr lang="ru-RU" sz="6000" b="1" i="1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 rot="16200000" flipH="1">
            <a:off x="3571868" y="3929066"/>
            <a:ext cx="2714644" cy="1714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42910" y="4357694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4</a:t>
            </a:r>
            <a:endParaRPr lang="ru-RU" sz="6000" b="1" i="1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 flipH="1" flipV="1">
            <a:off x="3679025" y="2750339"/>
            <a:ext cx="2643206" cy="1714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14348" y="5643578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5</a:t>
            </a:r>
            <a:endParaRPr lang="ru-RU" sz="6000" b="1" i="1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 flipV="1">
            <a:off x="4000496" y="4857760"/>
            <a:ext cx="1857388" cy="13573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571480"/>
            <a:ext cx="29745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Молодец!!!</a:t>
            </a:r>
            <a:endParaRPr lang="ru-RU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D:\ирина папка 2009-2012\патриот воспитание, музеи\картинки\шарики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285860"/>
            <a:ext cx="2346436" cy="4030669"/>
          </a:xfrm>
          <a:prstGeom prst="rect">
            <a:avLst/>
          </a:prstGeom>
          <a:noFill/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/>
          <a:stretch>
            <a:fillRect/>
          </a:stretch>
        </p:blipFill>
        <p:spPr>
          <a:xfrm>
            <a:off x="3857620" y="357187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55</TotalTime>
  <Words>79</Words>
  <PresentationFormat>Экран (4:3)</PresentationFormat>
  <Paragraphs>26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</cp:revision>
  <dcterms:created xsi:type="dcterms:W3CDTF">2012-11-03T20:33:30Z</dcterms:created>
  <dcterms:modified xsi:type="dcterms:W3CDTF">2012-11-04T20:15:16Z</dcterms:modified>
</cp:coreProperties>
</file>