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2" r:id="rId2"/>
    <p:sldId id="289" r:id="rId3"/>
    <p:sldId id="276" r:id="rId4"/>
    <p:sldId id="277" r:id="rId5"/>
    <p:sldId id="278" r:id="rId6"/>
    <p:sldId id="280" r:id="rId7"/>
    <p:sldId id="284" r:id="rId8"/>
    <p:sldId id="286" r:id="rId9"/>
    <p:sldId id="287" r:id="rId10"/>
    <p:sldId id="290" r:id="rId11"/>
    <p:sldId id="291" r:id="rId12"/>
    <p:sldId id="292" r:id="rId13"/>
    <p:sldId id="283" r:id="rId14"/>
    <p:sldId id="267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8E8"/>
    <a:srgbClr val="5C71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9EE2-28F5-446C-A846-49458806469A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5EE53-80B9-4871-B87C-777EF9B55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63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5EE53-80B9-4871-B87C-777EF9B555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02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51173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Маленькие помощники</a:t>
            </a:r>
            <a:b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большой природы</a:t>
            </a:r>
            <a:endParaRPr lang="ru-RU" sz="5400" b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4" name="Picture 6" descr="http://funny-family.biz/wp-content/uploads/%D0%B8%D1%81%D1%81%D0%BB%D0%B5%D0%B4%D0%BE%D0%B2%D0%B0%D1%82%D0%B5%D0%BB%D1%8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099"/>
            <a:ext cx="4528097" cy="5095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нимашки Бабоч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6749">
            <a:off x="994841" y="5896284"/>
            <a:ext cx="1247775" cy="115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Анимашки Бабоч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58" y="5804980"/>
            <a:ext cx="1009650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Анимашки Бабочки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55" y="1340768"/>
            <a:ext cx="1106146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Анимашки Бабочки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26" y="1601551"/>
            <a:ext cx="4124325" cy="495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Анимашки Бабоч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24944"/>
            <a:ext cx="790575" cy="657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Анимашки Бабочки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26" y="260648"/>
            <a:ext cx="857250" cy="781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Анимашки Бабоч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0575" cy="657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Анимашки Бабочки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1501628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iles.web2edu.ru/a77f8b58-9e6a-46df-ab1f-720db09ad781/2913158e-f4e5-46fe-b3be-afab87a5f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453"/>
            <a:ext cx="9162660" cy="6791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ОХРАНА ПРИРОДЫ\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ОХРАНА ПРИРОДЫ\e39a3a7974ea.jpg"/>
          <p:cNvPicPr>
            <a:picLocks noChangeAspect="1" noChangeArrowheads="1"/>
          </p:cNvPicPr>
          <p:nvPr/>
        </p:nvPicPr>
        <p:blipFill>
          <a:blip r:embed="rId2" cstate="print"/>
          <a:srcRect r="1617" b="43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97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26.odnoklassniki.ru/getImage?photoId=227239769657&amp;photoType=0"/>
          <p:cNvPicPr/>
          <p:nvPr/>
        </p:nvPicPr>
        <p:blipFill>
          <a:blip r:embed="rId2" cstate="print"/>
          <a:srcRect l="833" t="1282" r="833" b="1282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71DA">
            <a:alpha val="5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емля- наш общий дом! Давайте, люди, дружить друг с другом. Как птицы с небом, Как ветер с лугом. Как парус с морем, Трава с дождями, Как дружит солнце Со всеми нами. Давайте, люди, Любить планету, Во всей Вселенной Похожей нету. Во всей Вселенной На всех одна Что будет делать Без нас она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59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ки, рамки\4072_file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32" y="428604"/>
            <a:ext cx="7497589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3918" y="5733256"/>
            <a:ext cx="4696163" cy="9244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2D08E8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2D08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ndr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29"/>
            <a:ext cx="9144000" cy="6865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hesacredfeminine.com/img/Mother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09"/>
          <a:stretch/>
        </p:blipFill>
        <p:spPr bwMode="auto">
          <a:xfrm>
            <a:off x="1619672" y="764704"/>
            <a:ext cx="5256584" cy="5882458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462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некотором царстве, в некотором государстве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жила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матушка, и звали ее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4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71DA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boi.ws/wallpapers/big_1783_oboi_belyj_golub_v_n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15370" cy="92869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Мудрая Матушка Земля над поверхностью своей распахнула Небо, Чтобы все могли дышать, а птицы в воздухе летать.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08E8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ebovokrug.ru/wp-content/uploads/2011/06/mother_earth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2" y="-48750"/>
            <a:ext cx="9193424" cy="6906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372344" cy="7143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Мудрая матушка Земля так щедро расплескала Воду, чтобы  все живое могло пить ее и получить свободу.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71DA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tihi.ru/pics/2008/03/31/322.jpg?593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57" b="3809"/>
          <a:stretch/>
        </p:blipFill>
        <p:spPr bwMode="auto">
          <a:xfrm>
            <a:off x="17713" y="5970"/>
            <a:ext cx="9168316" cy="6827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01"/>
            <a:ext cx="7972452" cy="10112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каменный покров тонким слоем землю наложила,                                   чтоб для большинства ее детей кормилицей                                             Земля была и уютным домом   стала.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ерегите приро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3" y="81858"/>
            <a:ext cx="8784976" cy="671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Мудрая матушка Земля Человека сотворила,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помощником он верным был,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Защитником и Другом для Природы.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etsad14.ru/images/library/childrensday/Childrens-Day-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0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D08E8"/>
                </a:solidFill>
                <a:latin typeface="Times New Roman" pitchFamily="18" charset="0"/>
                <a:cs typeface="Times New Roman" pitchFamily="18" charset="0"/>
              </a:rPr>
              <a:t>Текла река по берегам  волнистая, пушистая,</a:t>
            </a:r>
            <a:br>
              <a:rPr lang="ru-RU" sz="2000" b="1" dirty="0" smtClean="0">
                <a:solidFill>
                  <a:srgbClr val="2D08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2D08E8"/>
                </a:solidFill>
                <a:latin typeface="Times New Roman" pitchFamily="18" charset="0"/>
                <a:cs typeface="Times New Roman" pitchFamily="18" charset="0"/>
              </a:rPr>
              <a:t>Нарядная, игристая да такая чистая!</a:t>
            </a:r>
            <a:endParaRPr lang="ru-RU" sz="2000" b="1" dirty="0">
              <a:solidFill>
                <a:srgbClr val="2D08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Пользователь\Pictures\ОХРАНА ПРИРОДЫ\38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Но случилась вдруг беда, и  откуда, и когда?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Вырос будто из земли на другом конце реки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Огромаднейший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завод, триста труб один отвод.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Пользователь\Pictures\ОХРАНА ПРИРОДЫ\1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0" y="-1722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61296" cy="7647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D08E8"/>
                </a:solidFill>
                <a:latin typeface="Times New Roman" pitchFamily="18" charset="0"/>
                <a:cs typeface="Times New Roman" pitchFamily="18" charset="0"/>
              </a:rPr>
              <a:t>Начал речку загрязнять, а директор стал молчать.</a:t>
            </a:r>
            <a:br>
              <a:rPr lang="ru-RU" sz="2000" b="1" dirty="0" smtClean="0">
                <a:solidFill>
                  <a:srgbClr val="2D08E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2D08E8"/>
                </a:solidFill>
                <a:latin typeface="Times New Roman" pitchFamily="18" charset="0"/>
                <a:cs typeface="Times New Roman" pitchFamily="18" charset="0"/>
              </a:rPr>
              <a:t>Что же люди теперь, не помогут бедной ей??</a:t>
            </a:r>
            <a:endParaRPr lang="ru-RU" sz="2000" dirty="0">
              <a:solidFill>
                <a:srgbClr val="2D08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696</TotalTime>
  <Words>106</Words>
  <Application>Microsoft Office PowerPoint</Application>
  <PresentationFormat>Экран (4:3)</PresentationFormat>
  <Paragraphs>11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Маленькие помощники  большой природы</vt:lpstr>
      <vt:lpstr>Слайд 2</vt:lpstr>
      <vt:lpstr>Мудрая Матушка Земля над поверхностью своей распахнула Небо, Чтобы все могли дышать, а птицы в воздухе летать.</vt:lpstr>
      <vt:lpstr>Мудрая матушка Земля так щедро расплескала Воду, чтобы  все живое могло пить ее и получить свободу.</vt:lpstr>
      <vt:lpstr>На каменный покров тонким слоем землю наложила,                                   чтоб для большинства ее детей кормилицей                                             Земля была и уютным домом   стала.</vt:lpstr>
      <vt:lpstr>Мудрая матушка Земля Человека сотворила, Чтоб помощником он верным был, Защитником и Другом для Природы.</vt:lpstr>
      <vt:lpstr>Текла река по берегам  волнистая, пушистая, Нарядная, игристая да такая чистая!</vt:lpstr>
      <vt:lpstr>  Но случилась вдруг беда, и  откуда, и когда? Вырос будто из земли на другом конце реки Огромаднейший завод, триста труб один отвод.   </vt:lpstr>
      <vt:lpstr>Начал речку загрязнять, а директор стал молчать. Что же люди теперь, не помогут бедной ей??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</cp:lastModifiedBy>
  <cp:revision>69</cp:revision>
  <dcterms:created xsi:type="dcterms:W3CDTF">2012-10-11T10:17:50Z</dcterms:created>
  <dcterms:modified xsi:type="dcterms:W3CDTF">2012-10-22T16:48:05Z</dcterms:modified>
</cp:coreProperties>
</file>