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68" r:id="rId3"/>
    <p:sldId id="269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37E347-E443-483D-BE94-4F00B9A26E66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F6BA0-ABAA-429F-A70D-09AFF80788B4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12444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E53DEBF-71C5-4F6D-8E68-449C88A1D589}" type="datetimeFigureOut">
              <a:rPr lang="ru-RU" smtClean="0"/>
              <a:pPr/>
              <a:t>22.10.2013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7CA9581-E658-4ECC-908A-E6B24B299380}" type="slidenum">
              <a:rPr lang="ru-RU" smtClean="0"/>
              <a:pPr/>
              <a:t>‹#›</a:t>
            </a:fld>
            <a:endParaRPr lang="ru-RU" dirty="0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jpeg"/><Relationship Id="rId3" Type="http://schemas.openxmlformats.org/officeDocument/2006/relationships/image" Target="../media/image31.jpeg"/><Relationship Id="rId7" Type="http://schemas.openxmlformats.org/officeDocument/2006/relationships/image" Target="../media/image35.jpeg"/><Relationship Id="rId2" Type="http://schemas.openxmlformats.org/officeDocument/2006/relationships/image" Target="../media/image3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jpeg"/><Relationship Id="rId5" Type="http://schemas.openxmlformats.org/officeDocument/2006/relationships/image" Target="../media/image33.jpeg"/><Relationship Id="rId4" Type="http://schemas.openxmlformats.org/officeDocument/2006/relationships/image" Target="../media/image3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image" Target="../media/image42.jpeg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jpeg"/><Relationship Id="rId2" Type="http://schemas.openxmlformats.org/officeDocument/2006/relationships/image" Target="../media/image48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2.jpeg"/><Relationship Id="rId5" Type="http://schemas.openxmlformats.org/officeDocument/2006/relationships/image" Target="../media/image51.jpeg"/><Relationship Id="rId4" Type="http://schemas.openxmlformats.org/officeDocument/2006/relationships/image" Target="../media/image50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jpeg"/><Relationship Id="rId2" Type="http://schemas.openxmlformats.org/officeDocument/2006/relationships/image" Target="../media/image53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6.jpeg"/><Relationship Id="rId4" Type="http://schemas.openxmlformats.org/officeDocument/2006/relationships/image" Target="../media/image55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7" Type="http://schemas.openxmlformats.org/officeDocument/2006/relationships/image" Target="../media/image12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1.jpe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7" Type="http://schemas.openxmlformats.org/officeDocument/2006/relationships/image" Target="../media/image20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5.jpeg"/><Relationship Id="rId5" Type="http://schemas.openxmlformats.org/officeDocument/2006/relationships/image" Target="../media/image24.jpeg"/><Relationship Id="rId4" Type="http://schemas.openxmlformats.org/officeDocument/2006/relationships/image" Target="../media/image23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jpeg"/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9.jpeg"/><Relationship Id="rId4" Type="http://schemas.openxmlformats.org/officeDocument/2006/relationships/image" Target="../media/image2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79512" y="2204864"/>
            <a:ext cx="83464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Impact" pitchFamily="34" charset="0"/>
              </a:rPr>
              <a:t>Презентация на тему:</a:t>
            </a:r>
          </a:p>
          <a:p>
            <a:pPr algn="ctr"/>
            <a:endParaRPr lang="ru-RU" sz="2400" dirty="0" smtClean="0">
              <a:solidFill>
                <a:schemeClr val="tx2">
                  <a:lumMod val="50000"/>
                </a:schemeClr>
              </a:solidFill>
              <a:latin typeface="Impact" pitchFamily="34" charset="0"/>
            </a:endParaRPr>
          </a:p>
          <a:p>
            <a:pPr algn="ctr"/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  <a:latin typeface="Impact" pitchFamily="34" charset="0"/>
              </a:rPr>
              <a:t> «Опыт работы по изготовлению настольного театра»</a:t>
            </a:r>
            <a:endParaRPr lang="ru-RU" sz="2400" dirty="0">
              <a:solidFill>
                <a:schemeClr val="tx2">
                  <a:lumMod val="50000"/>
                </a:schemeClr>
              </a:solidFill>
              <a:latin typeface="Impact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292080" y="4797152"/>
            <a:ext cx="3378745" cy="129266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Презентацию составил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воспитатель старшей группы</a:t>
            </a:r>
          </a:p>
          <a:p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Ершова Юлия Борисовна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6093296"/>
            <a:ext cx="10460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2013 г.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User\Documents\ДОУ\DSCF093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95536" y="1052736"/>
            <a:ext cx="2535666" cy="1800200"/>
          </a:xfrm>
          <a:prstGeom prst="rect">
            <a:avLst/>
          </a:prstGeom>
          <a:noFill/>
        </p:spPr>
      </p:pic>
      <p:pic>
        <p:nvPicPr>
          <p:cNvPr id="7171" name="Picture 3" descr="C:\Users\User\Documents\ДОУ\DSCF093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652120" y="764704"/>
            <a:ext cx="1310546" cy="1512168"/>
          </a:xfrm>
          <a:prstGeom prst="rect">
            <a:avLst/>
          </a:prstGeom>
          <a:noFill/>
        </p:spPr>
      </p:pic>
      <p:pic>
        <p:nvPicPr>
          <p:cNvPr id="7172" name="Picture 4" descr="C:\Users\User\Documents\ДОУ\DSCF0938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043608" y="3140968"/>
            <a:ext cx="1663384" cy="1512168"/>
          </a:xfrm>
          <a:prstGeom prst="rect">
            <a:avLst/>
          </a:prstGeom>
          <a:noFill/>
        </p:spPr>
      </p:pic>
      <p:pic>
        <p:nvPicPr>
          <p:cNvPr id="7173" name="Picture 5" descr="C:\Users\User\Documents\ДОУ\DSCF093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059832" y="2204864"/>
            <a:ext cx="2245834" cy="1831219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059832" y="1052736"/>
            <a:ext cx="24275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ткани вырезаем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детали к шапке.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Изготавливаем шапку.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2" descr="C:\Users\User\Documents\ДОУ\DSCF0940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2411760" y="4797152"/>
            <a:ext cx="1549145" cy="1570366"/>
          </a:xfrm>
          <a:prstGeom prst="rect">
            <a:avLst/>
          </a:prstGeom>
          <a:noFill/>
        </p:spPr>
      </p:pic>
      <p:pic>
        <p:nvPicPr>
          <p:cNvPr id="8" name="Picture 3" descr="C:\Users\User\Documents\ДОУ\DSCF0941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283968" y="4149080"/>
            <a:ext cx="1325009" cy="2132856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395536" y="4941168"/>
            <a:ext cx="178972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Делаем сумочки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для стрел.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4" descr="C:\Users\User\Documents\ДОУ\DSCF0942.JPG"/>
          <p:cNvPicPr>
            <a:picLocks noChangeAspect="1" noChangeArrowheads="1"/>
          </p:cNvPicPr>
          <p:nvPr/>
        </p:nvPicPr>
        <p:blipFill>
          <a:blip r:embed="rId8" cstate="screen"/>
          <a:srcRect/>
          <a:stretch>
            <a:fillRect/>
          </a:stretch>
        </p:blipFill>
        <p:spPr bwMode="auto">
          <a:xfrm>
            <a:off x="5641402" y="2780928"/>
            <a:ext cx="3100465" cy="2663352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5781926" y="5661248"/>
            <a:ext cx="34156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Вот и сказочные герои готовы!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7" name="Picture 5" descr="C:\Users\User\Documents\ДОУ\DSCF0947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908720"/>
            <a:ext cx="1716606" cy="2636912"/>
          </a:xfrm>
          <a:prstGeom prst="rect">
            <a:avLst/>
          </a:prstGeom>
          <a:noFill/>
        </p:spPr>
      </p:pic>
      <p:pic>
        <p:nvPicPr>
          <p:cNvPr id="8198" name="Picture 6" descr="C:\Users\User\Documents\ДОУ\DSCF095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3093276" y="1739374"/>
            <a:ext cx="2336324" cy="1251084"/>
          </a:xfrm>
          <a:prstGeom prst="rect">
            <a:avLst/>
          </a:prstGeom>
          <a:noFill/>
        </p:spPr>
      </p:pic>
      <p:pic>
        <p:nvPicPr>
          <p:cNvPr id="8199" name="Picture 7" descr="C:\Users\User\Documents\ДОУ\DSCF096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-63440" y="4320023"/>
            <a:ext cx="2511120" cy="1305137"/>
          </a:xfrm>
          <a:prstGeom prst="rect">
            <a:avLst/>
          </a:prstGeom>
          <a:noFill/>
        </p:spPr>
      </p:pic>
      <p:pic>
        <p:nvPicPr>
          <p:cNvPr id="8200" name="Picture 8" descr="C:\Users\User\Documents\ДОУ\DSCF0963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2226055" y="3830729"/>
            <a:ext cx="2387634" cy="2016224"/>
          </a:xfrm>
          <a:prstGeom prst="rect">
            <a:avLst/>
          </a:prstGeom>
          <a:noFill/>
        </p:spPr>
      </p:pic>
      <p:pic>
        <p:nvPicPr>
          <p:cNvPr id="8201" name="Picture 9" descr="C:\Users\User\Documents\ДОУ\DSCF0975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6084168" y="1052736"/>
            <a:ext cx="2175521" cy="2276872"/>
          </a:xfrm>
          <a:prstGeom prst="rect">
            <a:avLst/>
          </a:prstGeom>
          <a:noFill/>
        </p:spPr>
      </p:pic>
      <p:pic>
        <p:nvPicPr>
          <p:cNvPr id="8202" name="Picture 10" descr="C:\Users\User\Documents\ДОУ\DSCF0980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5940152" y="4127078"/>
            <a:ext cx="2520280" cy="1750194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627784" y="692696"/>
            <a:ext cx="36617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Персонажи к разным сказкам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555776" y="2636912"/>
            <a:ext cx="7296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Царь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83568" y="6309320"/>
            <a:ext cx="11187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Дедушка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868144" y="5949280"/>
            <a:ext cx="25252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Сестрица Аленушка и</a:t>
            </a:r>
          </a:p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братец Иванушка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868144" y="3501008"/>
            <a:ext cx="27705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Снегурочка и Дед Мороз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979712" y="6021288"/>
            <a:ext cx="281115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Крошечка – Хаврошечка</a:t>
            </a:r>
          </a:p>
          <a:p>
            <a:pPr algn="ctr"/>
            <a:r>
              <a:rPr lang="ru-RU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добрый молодец.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User\Documents\ДОУ\DSCF095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323528" y="1268760"/>
            <a:ext cx="2853887" cy="2232248"/>
          </a:xfrm>
          <a:prstGeom prst="rect">
            <a:avLst/>
          </a:prstGeom>
          <a:noFill/>
        </p:spPr>
      </p:pic>
      <p:pic>
        <p:nvPicPr>
          <p:cNvPr id="9219" name="Picture 3" descr="C:\Users\User\Documents\ДОУ\DSCF0953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23928" y="1628800"/>
            <a:ext cx="1772300" cy="3068960"/>
          </a:xfrm>
          <a:prstGeom prst="rect">
            <a:avLst/>
          </a:prstGeom>
          <a:noFill/>
        </p:spPr>
      </p:pic>
      <p:pic>
        <p:nvPicPr>
          <p:cNvPr id="9220" name="Picture 4" descr="C:\Users\User\Documents\ДОУ\DSCF0954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 rot="5400000">
            <a:off x="6341968" y="1803048"/>
            <a:ext cx="3040640" cy="1828048"/>
          </a:xfrm>
          <a:prstGeom prst="rect">
            <a:avLst/>
          </a:prstGeom>
          <a:noFill/>
        </p:spPr>
      </p:pic>
      <p:pic>
        <p:nvPicPr>
          <p:cNvPr id="9221" name="Picture 5" descr="C:\Users\User\Documents\ДОУ\DSCF095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932469" y="3756163"/>
            <a:ext cx="2996953" cy="2630659"/>
          </a:xfrm>
          <a:prstGeom prst="rect">
            <a:avLst/>
          </a:prstGeom>
          <a:noFill/>
        </p:spPr>
      </p:pic>
      <p:pic>
        <p:nvPicPr>
          <p:cNvPr id="9222" name="Picture 6" descr="C:\Users\User\Documents\ДОУ\DSCF0956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747906" y="4149080"/>
            <a:ext cx="2424494" cy="2708920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619672" y="692696"/>
            <a:ext cx="66196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Последовательность изготовления Царевны - Лягушки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347864" y="908720"/>
            <a:ext cx="299511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Другие сказочные герои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42" name="Picture 2" descr="C:\Users\User\Documents\ДОУ\DSCF0958.JPG"/>
          <p:cNvPicPr>
            <a:picLocks noChangeAspect="1" noChangeArrowheads="1"/>
          </p:cNvPicPr>
          <p:nvPr/>
        </p:nvPicPr>
        <p:blipFill>
          <a:blip r:embed="rId2" cstate="screen">
            <a:lum/>
          </a:blip>
          <a:srcRect/>
          <a:stretch>
            <a:fillRect/>
          </a:stretch>
        </p:blipFill>
        <p:spPr bwMode="auto">
          <a:xfrm>
            <a:off x="760792" y="1412776"/>
            <a:ext cx="2371047" cy="2304256"/>
          </a:xfrm>
          <a:prstGeom prst="rect">
            <a:avLst/>
          </a:prstGeom>
          <a:noFill/>
        </p:spPr>
      </p:pic>
      <p:pic>
        <p:nvPicPr>
          <p:cNvPr id="10243" name="Picture 3" descr="C:\Users\User\Documents\ДОУ\DSCF0961.JPG"/>
          <p:cNvPicPr>
            <a:picLocks noChangeAspect="1" noChangeArrowheads="1"/>
          </p:cNvPicPr>
          <p:nvPr/>
        </p:nvPicPr>
        <p:blipFill>
          <a:blip r:embed="rId3" cstate="screen">
            <a:lum bright="-10000"/>
          </a:blip>
          <a:srcRect/>
          <a:stretch>
            <a:fillRect/>
          </a:stretch>
        </p:blipFill>
        <p:spPr bwMode="auto">
          <a:xfrm rot="5400000">
            <a:off x="449609" y="4311031"/>
            <a:ext cx="2340126" cy="1440160"/>
          </a:xfrm>
          <a:prstGeom prst="rect">
            <a:avLst/>
          </a:prstGeom>
          <a:noFill/>
        </p:spPr>
      </p:pic>
      <p:pic>
        <p:nvPicPr>
          <p:cNvPr id="10244" name="Picture 4" descr="C:\Users\User\Documents\ДОУ\DSCF0965.JPG"/>
          <p:cNvPicPr>
            <a:picLocks noChangeAspect="1" noChangeArrowheads="1"/>
          </p:cNvPicPr>
          <p:nvPr/>
        </p:nvPicPr>
        <p:blipFill>
          <a:blip r:embed="rId4" cstate="screen">
            <a:lum bright="-10000"/>
          </a:blip>
          <a:srcRect/>
          <a:stretch>
            <a:fillRect/>
          </a:stretch>
        </p:blipFill>
        <p:spPr bwMode="auto">
          <a:xfrm>
            <a:off x="3923928" y="1412776"/>
            <a:ext cx="3459892" cy="2016224"/>
          </a:xfrm>
          <a:prstGeom prst="rect">
            <a:avLst/>
          </a:prstGeom>
          <a:noFill/>
        </p:spPr>
      </p:pic>
      <p:pic>
        <p:nvPicPr>
          <p:cNvPr id="10245" name="Picture 5" descr="C:\Users\User\Documents\ДОУ\DSCF096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16200000" flipH="1">
            <a:off x="6458964" y="4134326"/>
            <a:ext cx="2850809" cy="1584176"/>
          </a:xfrm>
          <a:prstGeom prst="rect">
            <a:avLst/>
          </a:prstGeom>
          <a:noFill/>
        </p:spPr>
      </p:pic>
      <p:pic>
        <p:nvPicPr>
          <p:cNvPr id="10246" name="Picture 6" descr="C:\Users\User\Documents\ДОУ\DSCF097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3059832" y="4149080"/>
            <a:ext cx="3024162" cy="172819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4860032" y="3501008"/>
            <a:ext cx="14891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Три медведя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923928" y="6021288"/>
            <a:ext cx="17375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Коза и козлята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668344" y="6488668"/>
            <a:ext cx="679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Заяц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87624" y="6237312"/>
            <a:ext cx="9336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Корова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C:\Users\User\Documents\ДОУ\DSCF126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268760"/>
            <a:ext cx="2363230" cy="2448272"/>
          </a:xfrm>
          <a:prstGeom prst="rect">
            <a:avLst/>
          </a:prstGeom>
          <a:noFill/>
        </p:spPr>
      </p:pic>
      <p:pic>
        <p:nvPicPr>
          <p:cNvPr id="11267" name="Picture 3" descr="C:\Users\User\Documents\ДОУ\DSCF1261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-5400000">
            <a:off x="5673876" y="1030980"/>
            <a:ext cx="2736304" cy="2923831"/>
          </a:xfrm>
          <a:prstGeom prst="rect">
            <a:avLst/>
          </a:prstGeom>
          <a:noFill/>
        </p:spPr>
      </p:pic>
      <p:pic>
        <p:nvPicPr>
          <p:cNvPr id="11268" name="Picture 4" descr="C:\Users\User\Documents\старшая группа\DSCF0827.JPG"/>
          <p:cNvPicPr>
            <a:picLocks noChangeAspect="1" noChangeArrowheads="1"/>
          </p:cNvPicPr>
          <p:nvPr/>
        </p:nvPicPr>
        <p:blipFill>
          <a:blip r:embed="rId4" cstate="screen">
            <a:lum bright="-10000"/>
          </a:blip>
          <a:srcRect/>
          <a:stretch>
            <a:fillRect/>
          </a:stretch>
        </p:blipFill>
        <p:spPr bwMode="auto">
          <a:xfrm>
            <a:off x="6012160" y="4581128"/>
            <a:ext cx="2592288" cy="1944216"/>
          </a:xfrm>
          <a:prstGeom prst="rect">
            <a:avLst/>
          </a:prstGeom>
          <a:noFill/>
        </p:spPr>
      </p:pic>
      <p:pic>
        <p:nvPicPr>
          <p:cNvPr id="11269" name="Picture 5" descr="C:\Users\User\Documents\старшая группа\DSCF0826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467544" y="4149080"/>
            <a:ext cx="2843808" cy="2132856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2987824" y="1844824"/>
            <a:ext cx="2521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«Царевна - Лягушка»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347864" y="3933056"/>
            <a:ext cx="300351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«Крошечка - Хаврошечка»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411760" y="620688"/>
            <a:ext cx="356642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Обыгрывание детьми сказок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764704"/>
            <a:ext cx="37732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ru-RU" sz="2400" b="1" dirty="0" smtClean="0">
                <a:solidFill>
                  <a:schemeClr val="bg2">
                    <a:lumMod val="2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Актуальность</a:t>
            </a:r>
            <a:endParaRPr lang="ru-RU" sz="2400" b="1" dirty="0">
              <a:solidFill>
                <a:schemeClr val="bg2">
                  <a:lumMod val="2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12776"/>
            <a:ext cx="813690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В продаже тяжело приобрести сказочных героев таких сказок как «Сивка - Бурка», «Крошечка - Хаврошечка», «Царевна - лягушка»и др. Самостоятельное изготовление театра дает возможность создать разных героев сказки. А также передать их эмоциональное состояние.</a:t>
            </a:r>
            <a:endParaRPr lang="ru-RU" sz="1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811" y="2852936"/>
            <a:ext cx="9026189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Цель: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передача опыта педагогам по изготовлению настольного театра.</a:t>
            </a:r>
          </a:p>
          <a:p>
            <a:endParaRPr lang="ru-RU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Задачи: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Показать способ и последовательность изготовления сказочных персонажей.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Создать условия для развития способностей к созданию выразительных образов.</a:t>
            </a:r>
          </a:p>
          <a:p>
            <a:pPr marL="342900" indent="-342900">
              <a:buAutoNum type="arabicPeriod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Способствовать развитию эстетического вкуса, интереса к созданию </a:t>
            </a:r>
          </a:p>
          <a:p>
            <a:pPr marL="342900" indent="-342900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      новых сказочных персонажей.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75656" y="1196752"/>
            <a:ext cx="63870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Используемые технологии:</a:t>
            </a:r>
            <a:endParaRPr lang="ru-RU" sz="36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31640" y="2348880"/>
            <a:ext cx="6916381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Информационно – коммуникационная.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Технология сотрудничества.</a:t>
            </a:r>
          </a:p>
          <a:p>
            <a:pPr marL="342900" indent="-342900">
              <a:buAutoNum type="arabicPeriod"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Педагогическая технология.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\Documents\ДОУ\DSCF090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484784"/>
            <a:ext cx="2339752" cy="1754814"/>
          </a:xfrm>
          <a:prstGeom prst="rect">
            <a:avLst/>
          </a:prstGeom>
          <a:noFill/>
        </p:spPr>
      </p:pic>
      <p:pic>
        <p:nvPicPr>
          <p:cNvPr id="1027" name="Picture 3" descr="C:\Users\User\Documents\ДОУ\DSCF090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573016"/>
            <a:ext cx="1517984" cy="1916832"/>
          </a:xfrm>
          <a:prstGeom prst="rect">
            <a:avLst/>
          </a:prstGeom>
          <a:noFill/>
        </p:spPr>
      </p:pic>
      <p:pic>
        <p:nvPicPr>
          <p:cNvPr id="1028" name="Picture 4" descr="C:\Users\User\Documents\ДОУ\DSCF090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5724128" y="1700808"/>
            <a:ext cx="2125676" cy="1296144"/>
          </a:xfrm>
          <a:prstGeom prst="rect">
            <a:avLst/>
          </a:prstGeom>
          <a:noFill/>
        </p:spPr>
      </p:pic>
      <p:pic>
        <p:nvPicPr>
          <p:cNvPr id="1029" name="Picture 5" descr="C:\Users\User\Documents\ДОУ\DSCF0904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6876256" y="3933056"/>
            <a:ext cx="1631226" cy="2687659"/>
          </a:xfrm>
          <a:prstGeom prst="rect">
            <a:avLst/>
          </a:prstGeom>
          <a:noFill/>
        </p:spPr>
      </p:pic>
      <p:pic>
        <p:nvPicPr>
          <p:cNvPr id="1030" name="Picture 6" descr="C:\Users\User\Documents\ДОУ\DSCF0905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004048" y="3501008"/>
            <a:ext cx="1388470" cy="213285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2051720" y="764704"/>
            <a:ext cx="57234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Изготовление невест старшего и среднего брата</a:t>
            </a:r>
          </a:p>
          <a:p>
            <a:pPr algn="ctr"/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к сказке «Царевна лягушка»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15816" y="1916832"/>
            <a:ext cx="278441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из картона 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ткани детали, из которых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будем делать конус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51720" y="3933056"/>
            <a:ext cx="280358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картона делаем конус и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обклеиваем его тканью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843808" y="5733256"/>
            <a:ext cx="343529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После этого приклеиваем тесьму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на подол и вдоль конуса 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ocuments\ДОУ\DSCF0906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11560" y="1052736"/>
            <a:ext cx="2085749" cy="1080120"/>
          </a:xfrm>
          <a:prstGeom prst="rect">
            <a:avLst/>
          </a:prstGeom>
          <a:noFill/>
        </p:spPr>
      </p:pic>
      <p:pic>
        <p:nvPicPr>
          <p:cNvPr id="2051" name="Picture 3" descr="C:\Users\User\Documents\ДОУ\DSCF0907.JPG"/>
          <p:cNvPicPr>
            <a:picLocks noChangeAspect="1" noChangeArrowheads="1"/>
          </p:cNvPicPr>
          <p:nvPr/>
        </p:nvPicPr>
        <p:blipFill>
          <a:blip r:embed="rId3" cstate="screen">
            <a:lum bright="-10000"/>
          </a:blip>
          <a:srcRect/>
          <a:stretch>
            <a:fillRect/>
          </a:stretch>
        </p:blipFill>
        <p:spPr bwMode="auto">
          <a:xfrm>
            <a:off x="3491880" y="2276872"/>
            <a:ext cx="1846578" cy="1224136"/>
          </a:xfrm>
          <a:prstGeom prst="rect">
            <a:avLst/>
          </a:prstGeom>
          <a:noFill/>
        </p:spPr>
      </p:pic>
      <p:pic>
        <p:nvPicPr>
          <p:cNvPr id="2052" name="Picture 4" descr="C:\Users\User\Documents\ДОУ\DSCF0908.JPG"/>
          <p:cNvPicPr>
            <a:picLocks noChangeAspect="1" noChangeArrowheads="1"/>
          </p:cNvPicPr>
          <p:nvPr/>
        </p:nvPicPr>
        <p:blipFill>
          <a:blip r:embed="rId4" cstate="screen">
            <a:lum contrast="40000"/>
          </a:blip>
          <a:srcRect/>
          <a:stretch>
            <a:fillRect/>
          </a:stretch>
        </p:blipFill>
        <p:spPr bwMode="auto">
          <a:xfrm>
            <a:off x="6372200" y="980728"/>
            <a:ext cx="2072005" cy="1296144"/>
          </a:xfrm>
          <a:prstGeom prst="rect">
            <a:avLst/>
          </a:prstGeom>
          <a:noFill/>
        </p:spPr>
      </p:pic>
      <p:pic>
        <p:nvPicPr>
          <p:cNvPr id="2053" name="Picture 5" descr="C:\Users\User\Documents\ДОУ\DSCF0911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23528" y="3068960"/>
            <a:ext cx="2134970" cy="2484875"/>
          </a:xfrm>
          <a:prstGeom prst="rect">
            <a:avLst/>
          </a:prstGeom>
          <a:noFill/>
        </p:spPr>
      </p:pic>
      <p:pic>
        <p:nvPicPr>
          <p:cNvPr id="2054" name="Picture 6" descr="C:\Users\User\Documents\ДОУ\DSCF0912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4860032" y="3861048"/>
            <a:ext cx="1941893" cy="1368152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771800" y="1052736"/>
            <a:ext cx="362759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из картона и ткани руки.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Приклеиваем ткань к картону.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Приклеиваем тесьму.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699792" y="3933056"/>
            <a:ext cx="20798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Приклеиваем руки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 конусу.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C:\Users\User\Documents\ДОУ\DSCF0913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7164288" y="5013176"/>
            <a:ext cx="1716190" cy="1584176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2699792" y="5661248"/>
            <a:ext cx="42818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Вырезаем из бумаги и ткани кокошник</a:t>
            </a:r>
          </a:p>
          <a:p>
            <a:r>
              <a:rPr lang="ru-RU" dirty="0" smtClean="0"/>
              <a:t> и </a:t>
            </a:r>
            <a:r>
              <a:rPr lang="ru-RU" dirty="0"/>
              <a:t>у</a:t>
            </a:r>
            <a:r>
              <a:rPr lang="ru-RU" dirty="0" smtClean="0"/>
              <a:t>крашаем его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User\Documents\ДОУ\DSCF0915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83568" y="1124744"/>
            <a:ext cx="3824896" cy="3096344"/>
          </a:xfrm>
          <a:prstGeom prst="rect">
            <a:avLst/>
          </a:prstGeom>
          <a:noFill/>
        </p:spPr>
      </p:pic>
      <p:pic>
        <p:nvPicPr>
          <p:cNvPr id="3076" name="Picture 4" descr="C:\Users\User\Documents\ДОУ\DSCF0917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 rot="5400000">
            <a:off x="5429011" y="2211950"/>
            <a:ext cx="3830595" cy="2232248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79512" y="4437112"/>
            <a:ext cx="612347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из картона голову. Из цветной бумаги глаза и рот.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Голову и кокошник приклеиваем к туловищу и по своему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желанию украшаем.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75656" y="5661248"/>
            <a:ext cx="632519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Выражение лица можно сделать любое.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зависимости положительный или отрицательный этот герой.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User\Documents\ДОУ\DSCF0983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2771800" y="1340768"/>
            <a:ext cx="1921342" cy="2016224"/>
          </a:xfrm>
          <a:prstGeom prst="rect">
            <a:avLst/>
          </a:prstGeom>
          <a:noFill/>
        </p:spPr>
      </p:pic>
      <p:pic>
        <p:nvPicPr>
          <p:cNvPr id="4099" name="Picture 3" descr="C:\Users\User\Documents\ДОУ\DSCF098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39552" y="1052736"/>
            <a:ext cx="1736709" cy="2520280"/>
          </a:xfrm>
          <a:prstGeom prst="rect">
            <a:avLst/>
          </a:prstGeom>
          <a:noFill/>
        </p:spPr>
      </p:pic>
      <p:pic>
        <p:nvPicPr>
          <p:cNvPr id="4100" name="Picture 4" descr="C:\Users\User\Documents\ДОУ\DSCF0960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7380312" y="980728"/>
            <a:ext cx="1398044" cy="2420888"/>
          </a:xfrm>
          <a:prstGeom prst="rect">
            <a:avLst/>
          </a:prstGeom>
          <a:noFill/>
        </p:spPr>
      </p:pic>
      <p:pic>
        <p:nvPicPr>
          <p:cNvPr id="4101" name="Picture 5" descr="C:\Users\User\Documents\ДОУ\DSCF0959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95536" y="4293096"/>
            <a:ext cx="2715483" cy="1656184"/>
          </a:xfrm>
          <a:prstGeom prst="rect">
            <a:avLst/>
          </a:prstGeom>
          <a:noFill/>
        </p:spPr>
      </p:pic>
      <p:pic>
        <p:nvPicPr>
          <p:cNvPr id="4102" name="Picture 6" descr="C:\Users\User\Documents\ДОУ\DSCF0943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5508104" y="3789040"/>
            <a:ext cx="1816784" cy="2175394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827584" y="3789040"/>
            <a:ext cx="11726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Бабушка</a:t>
            </a:r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275856" y="3356992"/>
            <a:ext cx="9618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Внучка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668344" y="3645024"/>
            <a:ext cx="10222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Мачеха 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596336" y="4869160"/>
            <a:ext cx="1261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Баба - Яга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95536" y="6093296"/>
            <a:ext cx="2700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Одноглазка, Двуглазка, </a:t>
            </a:r>
          </a:p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Трехглазка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104" name="Picture 8" descr="C:\Users\User\Documents\ДОУ\DSCF0919.JPG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3707904" y="4005064"/>
            <a:ext cx="1418564" cy="2251720"/>
          </a:xfrm>
          <a:prstGeom prst="rect">
            <a:avLst/>
          </a:prstGeom>
          <a:noFill/>
        </p:spPr>
      </p:pic>
      <p:sp>
        <p:nvSpPr>
          <p:cNvPr id="14" name="TextBox 13"/>
          <p:cNvSpPr txBox="1"/>
          <p:nvPr/>
        </p:nvSpPr>
        <p:spPr>
          <a:xfrm>
            <a:off x="4788024" y="1196752"/>
            <a:ext cx="2691186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Аналогичным способом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можно сделать любых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персонажей к разным </a:t>
            </a:r>
          </a:p>
          <a:p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сказкам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6309320"/>
            <a:ext cx="22330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Царевна - Лягушка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User\Documents\ДОУ\DSCF0920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67544" y="1340768"/>
            <a:ext cx="2254455" cy="1728192"/>
          </a:xfrm>
          <a:prstGeom prst="rect">
            <a:avLst/>
          </a:prstGeom>
          <a:noFill/>
        </p:spPr>
      </p:pic>
      <p:pic>
        <p:nvPicPr>
          <p:cNvPr id="5124" name="Picture 4" descr="C:\Users\User\Documents\ДОУ\DSCF0922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95536" y="3789040"/>
            <a:ext cx="2457273" cy="1944216"/>
          </a:xfrm>
          <a:prstGeom prst="rect">
            <a:avLst/>
          </a:prstGeom>
          <a:noFill/>
        </p:spPr>
      </p:pic>
      <p:pic>
        <p:nvPicPr>
          <p:cNvPr id="5125" name="Picture 5" descr="C:\Users\User\Documents\ДОУ\DSCF0923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4860032" y="1340768"/>
            <a:ext cx="1152128" cy="2224216"/>
          </a:xfrm>
          <a:prstGeom prst="rect">
            <a:avLst/>
          </a:prstGeom>
          <a:noFill/>
        </p:spPr>
      </p:pic>
      <p:pic>
        <p:nvPicPr>
          <p:cNvPr id="6" name="Picture 5" descr="C:\Users\User\Documents\ДОУ\DSCF0930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>
            <a:off x="3707904" y="3861048"/>
            <a:ext cx="1748386" cy="2564904"/>
          </a:xfrm>
          <a:prstGeom prst="rect">
            <a:avLst/>
          </a:prstGeom>
          <a:noFill/>
        </p:spPr>
      </p:pic>
      <p:pic>
        <p:nvPicPr>
          <p:cNvPr id="7" name="Picture 4" descr="C:\Users\User\Documents\ДОУ\DSCF0927.JPG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236296" y="1124744"/>
            <a:ext cx="1517067" cy="3140968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051720" y="548680"/>
            <a:ext cx="539885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Изготовление к сказке «Царевна - лягушка» </a:t>
            </a:r>
          </a:p>
          <a:p>
            <a:r>
              <a:rPr lang="ru-RU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двух братьев: старшего и среднего</a:t>
            </a:r>
            <a:endParaRPr lang="ru-RU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99792" y="1484784"/>
            <a:ext cx="224907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картона вырезаем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прямоугольник и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склеиваем из него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ц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илиндр.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529036" y="4365104"/>
            <a:ext cx="3557256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Вырезаем из разного цвета тканей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Широкую и узкую полоску. Одна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будет служить штанами, а другая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р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убахой.  Приклеиваем их 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Цилиндру.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79512" y="5877272"/>
            <a:ext cx="31895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цветной бумаги вырезаем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олосы на затылок и на челку.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User\Documents\ДОУ\DSCF0921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660232" y="1124744"/>
            <a:ext cx="2181488" cy="1728192"/>
          </a:xfrm>
          <a:prstGeom prst="rect">
            <a:avLst/>
          </a:prstGeom>
          <a:noFill/>
        </p:spPr>
      </p:pic>
      <p:pic>
        <p:nvPicPr>
          <p:cNvPr id="6147" name="Picture 3" descr="C:\Users\User\Documents\ДОУ\DSCF0926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3491880" y="1412776"/>
            <a:ext cx="2909123" cy="1872208"/>
          </a:xfrm>
          <a:prstGeom prst="rect">
            <a:avLst/>
          </a:prstGeom>
          <a:noFill/>
        </p:spPr>
      </p:pic>
      <p:pic>
        <p:nvPicPr>
          <p:cNvPr id="6150" name="Picture 6" descr="C:\Users\User\Documents\ДОУ\DSCF0931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251520" y="2996952"/>
            <a:ext cx="2906505" cy="2160240"/>
          </a:xfrm>
          <a:prstGeom prst="rect">
            <a:avLst/>
          </a:prstGeom>
          <a:noFill/>
        </p:spPr>
      </p:pic>
      <p:pic>
        <p:nvPicPr>
          <p:cNvPr id="6151" name="Picture 7" descr="C:\Users\User\Documents\ДОУ\DSCF0935.JPG"/>
          <p:cNvPicPr>
            <a:picLocks noChangeAspect="1" noChangeArrowheads="1"/>
          </p:cNvPicPr>
          <p:nvPr/>
        </p:nvPicPr>
        <p:blipFill>
          <a:blip r:embed="rId5" cstate="screen"/>
          <a:srcRect/>
          <a:stretch>
            <a:fillRect/>
          </a:stretch>
        </p:blipFill>
        <p:spPr bwMode="auto">
          <a:xfrm rot="5400000">
            <a:off x="5892263" y="3836929"/>
            <a:ext cx="3066264" cy="2106390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0" y="1412776"/>
            <a:ext cx="362599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 картона и ткани вырезаем руки.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Ткань приклеиваем к картону.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После этого приклеиваем тесьму.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347864" y="3861048"/>
            <a:ext cx="315721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Приклеиваем руки к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туловищу. Украшаем тесьмой.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457</TotalTime>
  <Words>426</Words>
  <Application>Microsoft Office PowerPoint</Application>
  <PresentationFormat>Экран (4:3)</PresentationFormat>
  <Paragraphs>95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37</cp:revision>
  <dcterms:created xsi:type="dcterms:W3CDTF">2013-10-20T08:38:44Z</dcterms:created>
  <dcterms:modified xsi:type="dcterms:W3CDTF">2013-10-22T17:17:41Z</dcterms:modified>
</cp:coreProperties>
</file>