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8" r:id="rId5"/>
    <p:sldId id="266" r:id="rId6"/>
    <p:sldId id="264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BDA0-2FA4-4573-AB9F-BD8ACDAD945E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3F4C-F206-4743-9C60-8C788E72A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852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25B9-A708-4659-BE7B-875CE963A7FC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9792-0D96-41AE-889E-EB0BC8E43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7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321D-B2D4-4344-9877-81EB07888B83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8988-F838-4D86-8DC4-CC2CFE312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344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0187-9FB7-41A2-8A50-4844DC9BD469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926C-45F2-46F3-BE6A-992118D4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13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3F3D-F0B7-4423-A7C6-052E4766D66F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09B0-70A8-49B9-A9E8-3853B2889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093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6CFE-BD2E-461F-9520-835DE97D8363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E9CB-5845-4251-AF57-56032F7B4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13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B783-C1CB-461B-9D99-246C08A5A623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802C-1EA9-4862-B6B2-31E64F417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48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3839-EC71-4423-B7F5-B556CDA6B73B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4DCC-05DD-4DBD-80F8-99A299606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4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AE89-A252-4D5F-B94E-5DF132EC28E0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394E-A886-4D1A-874A-0086B1A3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13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7B25-D4D4-4230-B091-E6B6880A457F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2BF5-EFE9-47B2-8DDD-EA23484F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21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9087-06EF-4212-BC17-E683028F08AA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BA80-6323-47A4-9AC7-81A7AA29F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13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A77C-9902-41A0-B99D-68A64FB95EEA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A380-1F75-426C-BEB7-B66CBDED1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7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E245-5A82-4BFB-8D38-9D93A66AEC0D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A87C-D4F7-464E-B77E-03F782622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45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2993-0865-4FCA-9FB6-9F28CD58A5B6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6A80-E328-4218-92C7-FEEE48A4A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7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F9C7-4A21-4319-A689-04E9761D7F64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85FE-D20A-4331-870F-EAEAD700E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5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A858-3971-461C-927B-A6633AD44B50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E720-5CB0-47A0-A397-D64997315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23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3710C1-D407-4A75-BE1A-45B62DFA0C82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69DEF4-500B-46B1-B741-A0258658D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37" r:id="rId4"/>
    <p:sldLayoutId id="2147483738" r:id="rId5"/>
    <p:sldLayoutId id="2147483739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40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fontAlgn="base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21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39" y="188912"/>
            <a:ext cx="6985273" cy="252000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Детский сад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№ 109 ОАО «РЖД»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13"/>
            <a:ext cx="6400800" cy="1143000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3200" dirty="0" smtClean="0">
                <a:solidFill>
                  <a:schemeClr val="bg2"/>
                </a:solidFill>
              </a:rPr>
              <a:t>Презентация  развивающей среды старшей группы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5896" y="450912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Воспитатель 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Степанова Маргарита </a:t>
            </a:r>
            <a:r>
              <a:rPr lang="ru-RU" sz="2400" dirty="0">
                <a:solidFill>
                  <a:schemeClr val="bg2"/>
                </a:solidFill>
              </a:rPr>
              <a:t>В</a:t>
            </a:r>
            <a:r>
              <a:rPr lang="ru-RU" sz="2400" dirty="0" smtClean="0">
                <a:solidFill>
                  <a:schemeClr val="bg2"/>
                </a:solidFill>
              </a:rPr>
              <a:t>асильевна 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1 квалификационная категория</a:t>
            </a:r>
            <a:endParaRPr lang="ru-RU" sz="2400" dirty="0">
              <a:solidFill>
                <a:schemeClr val="bg2"/>
              </a:solidFill>
            </a:endParaRP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Счастливое  детство</a:t>
            </a:r>
          </a:p>
        </p:txBody>
      </p:sp>
      <p:pic>
        <p:nvPicPr>
          <p:cNvPr id="15363" name="Содержимое 3" descr="P829003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75" y="1643063"/>
            <a:ext cx="3214688" cy="4143375"/>
          </a:xfrm>
        </p:spPr>
      </p:pic>
      <p:sp>
        <p:nvSpPr>
          <p:cNvPr id="3076" name="Содержимое 7"/>
          <p:cNvSpPr>
            <a:spLocks noGrp="1"/>
          </p:cNvSpPr>
          <p:nvPr>
            <p:ph sz="quarter" idx="4"/>
          </p:nvPr>
        </p:nvSpPr>
        <p:spPr>
          <a:xfrm>
            <a:off x="4143375" y="1143000"/>
            <a:ext cx="4643438" cy="5214938"/>
          </a:xfrm>
        </p:spPr>
        <p:txBody>
          <a:bodyPr rtlCol="0">
            <a:normAutofit/>
          </a:bodyPr>
          <a:lstStyle/>
          <a:p>
            <a:pPr marL="88900" indent="-889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/>
              <a:t>      </a:t>
            </a:r>
            <a:r>
              <a:rPr lang="ru-RU" sz="1600" dirty="0" smtClean="0"/>
              <a:t>Игра как процесс, развивающий творческие способности ребенка, начинается с моделирования ситуации по выбранному «сценарию». В этом цель и ценность игровой деятельности, развивающей фантазию и творческие способности детей. Для этого в группе имеются определенные наборы функционально-игровых предметов, помогающие реализации потребностей ребенка в творческом моделировании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     В группе создана функциональная, разнообразная, «открытая» для использования и преобразования самими детьми предметно - игровая среда, дающая ребенку возможность осуществлять выбор деятельности   в  соответствии с его интересами. </a:t>
            </a:r>
          </a:p>
        </p:txBody>
      </p:sp>
      <p:pic>
        <p:nvPicPr>
          <p:cNvPr id="16387" name="Содержимое 5" descr="P82900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4048" y="1629941"/>
            <a:ext cx="3394075" cy="4714875"/>
          </a:xfrm>
        </p:spPr>
      </p:pic>
      <p:pic>
        <p:nvPicPr>
          <p:cNvPr id="16388" name="Рисунок 3" descr="P82800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72816"/>
            <a:ext cx="321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     Среда организована так, чтобы она побуждала детей взаимодействовать с её различными элементами, повышая тем самым активность ребенка.</a:t>
            </a:r>
          </a:p>
        </p:txBody>
      </p:sp>
      <p:pic>
        <p:nvPicPr>
          <p:cNvPr id="17411" name="Содержимое 3" descr="P830008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1785938"/>
            <a:ext cx="3714750" cy="2643187"/>
          </a:xfrm>
        </p:spPr>
      </p:pic>
      <p:pic>
        <p:nvPicPr>
          <p:cNvPr id="17412" name="Рисунок 4" descr="P83000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357563"/>
            <a:ext cx="4084638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dirty="0" smtClean="0">
                <a:latin typeface="+mn-lt"/>
              </a:rPr>
              <a:t>      </a:t>
            </a:r>
            <a:r>
              <a:rPr lang="ru-RU" sz="1800" dirty="0" smtClean="0">
                <a:latin typeface="+mn-lt"/>
              </a:rPr>
              <a:t>Особое значение в работе с детьми отводится  экологическому воспитанию. В уголке природы и мини – лаборатории  воспитанники  получают знания о живой и неживой природе. </a:t>
            </a:r>
          </a:p>
        </p:txBody>
      </p:sp>
      <p:pic>
        <p:nvPicPr>
          <p:cNvPr id="18435" name="Содержимое 3" descr="P82900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7784" y="3143248"/>
            <a:ext cx="3867504" cy="2827339"/>
          </a:xfrm>
        </p:spPr>
      </p:pic>
      <p:pic>
        <p:nvPicPr>
          <p:cNvPr id="18436" name="Рисунок 3" descr="P82900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714488"/>
            <a:ext cx="4429157" cy="27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      С этой целью в группе созданы условия для проявления активности детей, приобретения опыта личного соприкосновения с реальностью истории   и   культуры  через   предметный   мир.</a:t>
            </a:r>
          </a:p>
        </p:txBody>
      </p:sp>
      <p:pic>
        <p:nvPicPr>
          <p:cNvPr id="20483" name="Содержимое 3" descr="P8280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1928813"/>
            <a:ext cx="3536950" cy="4525962"/>
          </a:xfrm>
        </p:spPr>
      </p:pic>
      <p:pic>
        <p:nvPicPr>
          <p:cNvPr id="20484" name="Рисунок 4" descr="P8280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28813"/>
            <a:ext cx="335756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921125" y="116632"/>
            <a:ext cx="6115371" cy="2880319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dirty="0" smtClean="0"/>
              <a:t>      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</a:t>
            </a:r>
            <a:r>
              <a:rPr lang="ru-RU" sz="1800" dirty="0" smtClean="0"/>
              <a:t>  Романтика железнодорожных путешествий привлекает ребенка любого возраста и пола.   Ребенку интересно узнать о сложной структуре железнодорожного транспорта.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И наша цель – создать условия для развития творческого потенциала детей в предметно – развивающей среде.</a:t>
            </a:r>
          </a:p>
        </p:txBody>
      </p:sp>
      <p:pic>
        <p:nvPicPr>
          <p:cNvPr id="21507" name="Содержимое 3" descr="P82900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3116263"/>
            <a:ext cx="4130675" cy="3259137"/>
          </a:xfrm>
        </p:spPr>
      </p:pic>
      <p:pic>
        <p:nvPicPr>
          <p:cNvPr id="21508" name="Рисунок 4" descr="P82900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002" y="3140968"/>
            <a:ext cx="2957785" cy="35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5" descr="CRW_20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813"/>
            <a:ext cx="27416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2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3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4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5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6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7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8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TC010258014[[fn=Лунный свет]]</Template>
  <TotalTime>377</TotalTime>
  <Words>180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Celebration</vt:lpstr>
      <vt:lpstr>Детский сад  № 109 ОАО «РЖД»</vt:lpstr>
      <vt:lpstr>Счастливое  детство</vt:lpstr>
      <vt:lpstr>     В группе создана функциональная, разнообразная, «открытая» для использования и преобразования самими детьми предметно - игровая среда, дающая ребенку возможность осуществлять выбор деятельности   в  соответствии с его интересами. </vt:lpstr>
      <vt:lpstr>     Среда организована так, чтобы она побуждала детей взаимодействовать с её различными элементами, повышая тем самым активность ребенка.</vt:lpstr>
      <vt:lpstr>      Особое значение в работе с детьми отводится  экологическому воспитанию. В уголке природы и мини – лаборатории  воспитанники  получают знания о живой и неживой природе. </vt:lpstr>
      <vt:lpstr>      С этой целью в группе созданы условия для проявления активности детей, приобретения опыта личного соприкосновения с реальностью истории   и   культуры  через   предметный   мир.</vt:lpstr>
      <vt:lpstr>             Романтика железнодорожных путешествий привлекает ребенка любого возраста и пола.   Ребенку интересно узнать о сложной структуре железнодорожного транспорта.       И наша цель – создать условия для развития творческого потенциала детей в предметно – развивающей среде.</vt:lpstr>
    </vt:vector>
  </TitlesOfParts>
  <Company>ДС 109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Ирик</cp:lastModifiedBy>
  <cp:revision>40</cp:revision>
  <dcterms:created xsi:type="dcterms:W3CDTF">2011-02-17T08:49:24Z</dcterms:created>
  <dcterms:modified xsi:type="dcterms:W3CDTF">2011-11-08T18:30:46Z</dcterms:modified>
</cp:coreProperties>
</file>