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72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07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3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Детское экспериментирование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различных видах деятельности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E:\фото\P1010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00570"/>
            <a:ext cx="3071835" cy="21442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3929089"/>
          </a:xfrm>
        </p:spPr>
        <p:txBody>
          <a:bodyPr/>
          <a:lstStyle/>
          <a:p>
            <a:pPr marL="720000" indent="411480">
              <a:buNone/>
            </a:pPr>
            <a:r>
              <a:rPr lang="ru-RU" sz="3600" i="1" dirty="0" smtClean="0"/>
              <a:t>Аналогичные взаимоотношения возникают между экспериментом и трудом. Труд  может не быть связанным с экспериментированием, но экспериментов без выполнения трудовых действий не бывает.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E:\фото\P10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17868"/>
            <a:ext cx="2928958" cy="209727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29676" cy="4214842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i="1" dirty="0" smtClean="0"/>
              <a:t>Очень тесно связаны между собой экспериментирование и развитие речи. Это хорошо прослеживается на всех этапах эксперимента – при формулировании цели, во время обсуждения метода и хода опыта, при подведении итога и словесном отчете об увиденном. </a:t>
            </a:r>
          </a:p>
          <a:p>
            <a:pPr marL="720000" indent="411480">
              <a:buNone/>
            </a:pPr>
            <a:r>
              <a:rPr lang="ru-RU" i="1" dirty="0" smtClean="0"/>
              <a:t>Необходимо отметить двусторонний характер этих связей. Умение четко выразить свою мысль (т.е. достаточно развитая речь) облегчает проведение опыта, в то время как пополнение знаний способствует развитию речи.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Picture 2" descr="E:\фото\P101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559878"/>
            <a:ext cx="2786082" cy="21552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4357717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i="1" dirty="0" smtClean="0"/>
              <a:t>Связь детского экспериментирования с изобразительной деятельностью тоже двусторонняя. Чем сильнее развиты изобразительные способности ребёнка, тем точнее  будет зарегистрирован результат природоведческого эксперимента. В то же время</a:t>
            </a:r>
            <a:r>
              <a:rPr lang="en-US" i="1" dirty="0" smtClean="0"/>
              <a:t>,</a:t>
            </a:r>
            <a:r>
              <a:rPr lang="ru-RU" i="1" dirty="0" smtClean="0"/>
              <a:t> чем глубже исполнитель изучает объект в процессе ознакомления с природой, тем точнее он передаст его детали во время изобразительной деятельности. Для обоих видов деятельности одинаково важны развитие наблюдательности и способность регистрировать увиденное.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E:\фото\P101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14884" y="4786322"/>
            <a:ext cx="2586271" cy="196463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071966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sz="3200" i="1" dirty="0" smtClean="0"/>
              <a:t>Не требует особого доказательства связь экспериментирования с формированием элементарных математических представлений.  Во время проведения опытов постоянно возникает необходимость считать, измерять, сравнивать, определять форму и размеры, производить иные операции.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E:\фото\P101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4219" y="4572008"/>
            <a:ext cx="2346901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о\P101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678571"/>
            <a:ext cx="2762236" cy="2036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3600" i="1" dirty="0" smtClean="0"/>
              <a:t>Все это придает математическим представлениям реальную значимость и способствует их осознанию. В то же время  владение математическими операциями облегчает экспериментирование.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48756" cy="6572296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i="1" dirty="0" smtClean="0"/>
              <a:t>Психологами доказано, что у детей первых семи лет жизни мышление является наглядно-действенным и наглядно-образным. </a:t>
            </a:r>
          </a:p>
          <a:p>
            <a:pPr marL="720000" indent="411480">
              <a:buNone/>
            </a:pPr>
            <a:r>
              <a:rPr lang="ru-RU" i="1" dirty="0" smtClean="0"/>
              <a:t>Следовательно, педагогический процесс в детском саду в основном должен строиться на методах наглядных и практических. Особенно важно соблюдать этот принцип при осуществлении естественно - научного  и экологического образования. </a:t>
            </a:r>
          </a:p>
          <a:p>
            <a:pPr marL="720000" indent="411480">
              <a:buNone/>
            </a:pPr>
            <a:r>
              <a:rPr lang="ru-RU" i="1" dirty="0" smtClean="0"/>
              <a:t>Для того чтобы педагогический процесс был эффективным, в работе с детьми необходимо уделять большое внимание проведению наблюдений и экспериментов с объектами живой и неживой природы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фото\P1010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57694"/>
            <a:ext cx="3071835" cy="2324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85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2800" i="1" dirty="0" smtClean="0"/>
              <a:t> </a:t>
            </a:r>
            <a:r>
              <a:rPr lang="ru-RU" sz="3200" i="1" dirty="0" smtClean="0"/>
              <a:t>Главное достоинство экспериментирования заключается в том, что оно дает детям реальные представления о различных сторонах изучения объекта, о его взаимоотношениях с другими объектами и со средой обитания. </a:t>
            </a:r>
          </a:p>
        </p:txBody>
      </p:sp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48756" cy="650085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400" b="1" dirty="0" smtClean="0"/>
              <a:t> </a:t>
            </a:r>
          </a:p>
          <a:p>
            <a:pPr marL="720000" indent="411480">
              <a:buNone/>
            </a:pPr>
            <a:r>
              <a:rPr lang="ru-RU" sz="3400" i="1" dirty="0" smtClean="0"/>
              <a:t>В процессе эксперимента идёт обогащение памяти ребёнка, активизируются его мыслительные процессы, так как постоянно возникает необходимость совершать операции анализа и синтеза, сравнения и классификации, обобщения и экстраполяции. Необходимость давать отчет об  увиденном, формулировать обнаруженные закономерности и выводы стимулирует развитие речи. </a:t>
            </a:r>
          </a:p>
          <a:p>
            <a:pPr marL="720000" indent="411480">
              <a:buNone/>
            </a:pPr>
            <a:r>
              <a:rPr lang="ru-RU" sz="3400" i="1" dirty="0" smtClean="0"/>
              <a:t>Следствием является не только ознакомление ребенка с новыми фактами, но и накопление фонда умственных примеров и операций, которые рассматриваются как умственные умения.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P101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15513"/>
            <a:ext cx="2857520" cy="21432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3600" i="1" dirty="0" smtClean="0"/>
              <a:t>Нельзя не отметить положительного влияния эксперимента на эмоциональную сферу ребёнка, на развитие творческих способностей, на формирование трудовых навыков и укрепление  здоровья за счёт повышения общего уровня двигательной активности. </a:t>
            </a:r>
            <a:endParaRPr lang="ru-RU" sz="36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686800" cy="4071965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sz="3500" i="1" dirty="0" smtClean="0"/>
              <a:t>Дети очень любят экспериментировать</a:t>
            </a:r>
            <a:r>
              <a:rPr lang="en-US" sz="3500" i="1" dirty="0" smtClean="0"/>
              <a:t>.  </a:t>
            </a:r>
            <a:r>
              <a:rPr lang="ru-RU" sz="3500" i="1" dirty="0" smtClean="0"/>
              <a:t>Это объясняется тем </a:t>
            </a:r>
            <a:r>
              <a:rPr lang="en-US" sz="3500" i="1" dirty="0" smtClean="0"/>
              <a:t>,</a:t>
            </a:r>
            <a:r>
              <a:rPr lang="ru-RU" sz="3500" i="1" dirty="0" smtClean="0"/>
              <a:t> что в дошкольном возрасте метод экспериментирования является  ведущим, а в первые три года –практически единственным способом познания мира. Своими корнями экспериментирование уходит в манипулирование предметами, о чем неоднократно говорил Л.С. </a:t>
            </a:r>
            <a:r>
              <a:rPr lang="ru-RU" sz="3500" i="1" dirty="0" err="1" smtClean="0"/>
              <a:t>Выготский</a:t>
            </a:r>
            <a:r>
              <a:rPr lang="ru-RU" sz="3500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E:\фото\P101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626" y="4572008"/>
            <a:ext cx="2641653" cy="213186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86800" cy="3786213"/>
          </a:xfrm>
        </p:spPr>
        <p:txBody>
          <a:bodyPr>
            <a:normAutofit fontScale="85000" lnSpcReduction="20000"/>
          </a:bodyPr>
          <a:lstStyle/>
          <a:p>
            <a:pPr marL="720000" indent="411480">
              <a:buNone/>
            </a:pPr>
            <a:r>
              <a:rPr lang="ru-RU" sz="4200" i="1" dirty="0" smtClean="0"/>
              <a:t>При формировании основ естественнонаучных  и экологических понятий экспериментирование можно рассматривать как метод, близкий к идеальному.  Знания, почерпнутые не из книг, а добытые самостоятельно, всегда являются осознанными  и более прочными.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E:\фото\P101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29676" cy="4000528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sz="3600" i="1" dirty="0" smtClean="0"/>
              <a:t>Детское экспериментирование – это не изолированный от других вид деятельности. </a:t>
            </a:r>
          </a:p>
          <a:p>
            <a:pPr marL="720000" indent="411480">
              <a:buNone/>
            </a:pPr>
            <a:r>
              <a:rPr lang="ru-RU" sz="3600" i="1" dirty="0" smtClean="0"/>
              <a:t>Оно тесно связано со всеми видами деятельности, и в первую очередь с такими, как наблюдение и труд.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E:\фото\P101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102" y="4643446"/>
            <a:ext cx="2798615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52"/>
            <a:ext cx="8901114" cy="3357587"/>
          </a:xfrm>
        </p:spPr>
        <p:txBody>
          <a:bodyPr>
            <a:noAutofit/>
          </a:bodyPr>
          <a:lstStyle/>
          <a:p>
            <a:pPr marL="720000" indent="411480">
              <a:buNone/>
            </a:pPr>
            <a:r>
              <a:rPr lang="ru-RU" sz="2800" i="1" dirty="0" smtClean="0"/>
              <a:t>Наблюдение является непременной составной частью любого эксперимента, так как с его помощью осуществляется восприятие хода работы и ее результатов. </a:t>
            </a:r>
          </a:p>
          <a:p>
            <a:pPr marL="720000" indent="411480">
              <a:buNone/>
            </a:pPr>
            <a:r>
              <a:rPr lang="ru-RU" sz="2800" i="1" dirty="0" smtClean="0"/>
              <a:t>Но само наблюдение может происходить и без эксперимента. Например, наблюдение за весенним пробуждением природы не связано с экспериментом, поскольку процесс развивается без участия человека.</a:t>
            </a:r>
            <a:endParaRPr lang="ru-RU" sz="2800" i="1" dirty="0"/>
          </a:p>
        </p:txBody>
      </p:sp>
      <p:pic>
        <p:nvPicPr>
          <p:cNvPr id="6146" name="Picture 2" descr="E:\фото\P101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697060"/>
            <a:ext cx="2714475" cy="203592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593</Words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mrNeiman</cp:lastModifiedBy>
  <cp:revision>27</cp:revision>
  <dcterms:modified xsi:type="dcterms:W3CDTF">2012-11-15T14:02:33Z</dcterms:modified>
</cp:coreProperties>
</file>