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73BDC-3867-451C-BEB4-331E97A28813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DC5D2-D7D4-404D-954D-CA3F163E17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362BC6-9DC4-422A-80EE-1166A69CEB3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A539DB2-41BE-4B2C-B2D3-03E6859453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28600"/>
            <a:ext cx="7848600" cy="46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Как хороша сирень душистая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в саду бывает по весне.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Поставим веточки пушистые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в большой корзине на окне.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86401" y="3200401"/>
            <a:ext cx="37337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8</TotalTime>
  <Words>22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лица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 детей способности творчески работать в коллективе</dc:title>
  <dc:creator>Дима</dc:creator>
  <cp:lastModifiedBy>Дима</cp:lastModifiedBy>
  <cp:revision>14</cp:revision>
  <dcterms:created xsi:type="dcterms:W3CDTF">2013-10-22T16:44:07Z</dcterms:created>
  <dcterms:modified xsi:type="dcterms:W3CDTF">2013-10-22T16:52:38Z</dcterms:modified>
</cp:coreProperties>
</file>