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51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F73BDC-3867-451C-BEB4-331E97A28813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7DC5D2-D7D4-404D-954D-CA3F163E174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457200" y="1417638"/>
            <a:ext cx="8229600" cy="1477962"/>
          </a:xfrm>
        </p:spPr>
        <p:txBody>
          <a:bodyPr/>
          <a:lstStyle/>
          <a:p>
            <a:r>
              <a:rPr lang="ru-RU" b="1" i="1" u="sng" dirty="0" smtClean="0">
                <a:solidFill>
                  <a:srgbClr val="00B050"/>
                </a:solidFill>
              </a:rPr>
              <a:t>Любимым мамам</a:t>
            </a:r>
            <a:endParaRPr lang="ru-RU" b="1" i="1" u="sng" dirty="0">
              <a:solidFill>
                <a:srgbClr val="00B050"/>
              </a:solidFill>
            </a:endParaRPr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752600" y="3048000"/>
            <a:ext cx="51816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лиц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2</Template>
  <TotalTime>7</TotalTime>
  <Words>2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лица</vt:lpstr>
      <vt:lpstr>Любимым мамам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у детей способности творчески работать в коллективе</dc:title>
  <dc:creator>Дима</dc:creator>
  <cp:lastModifiedBy>Дима</cp:lastModifiedBy>
  <cp:revision>13</cp:revision>
  <dcterms:created xsi:type="dcterms:W3CDTF">2013-10-22T16:44:07Z</dcterms:created>
  <dcterms:modified xsi:type="dcterms:W3CDTF">2013-10-22T16:51:56Z</dcterms:modified>
</cp:coreProperties>
</file>