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73BDC-3867-451C-BEB4-331E97A28813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DC5D2-D7D4-404D-954D-CA3F163E17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Local Settings\Temporary Internet Files\Content.IE5\0UVPQ6YZ\MC90029068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57400"/>
            <a:ext cx="9144000" cy="44958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10800000" flipV="1">
            <a:off x="457200" y="2057400"/>
            <a:ext cx="8229600" cy="4267200"/>
          </a:xfrm>
        </p:spPr>
        <p:txBody>
          <a:bodyPr/>
          <a:lstStyle/>
          <a:p>
            <a:r>
              <a:rPr lang="ru-RU" sz="6600" i="1" dirty="0" smtClean="0">
                <a:solidFill>
                  <a:srgbClr val="FF0000"/>
                </a:solidFill>
              </a:rPr>
              <a:t>Вместе весело творить</a:t>
            </a:r>
            <a:endParaRPr lang="ru-RU" sz="6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6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лица</vt:lpstr>
      <vt:lpstr>Вместе весело творить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у детей способности творчески работать в коллективе</dc:title>
  <dc:creator>Дима</dc:creator>
  <cp:lastModifiedBy>Дима</cp:lastModifiedBy>
  <cp:revision>11</cp:revision>
  <dcterms:created xsi:type="dcterms:W3CDTF">2013-10-22T16:44:07Z</dcterms:created>
  <dcterms:modified xsi:type="dcterms:W3CDTF">2013-10-22T16:50:47Z</dcterms:modified>
</cp:coreProperties>
</file>