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73BDC-3867-451C-BEB4-331E97A28813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DC5D2-D7D4-404D-954D-CA3F163E17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Local Settings\Temporary Internet Files\Content.IE5\12ASY96R\MC90023942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876800"/>
            <a:ext cx="2590800" cy="1981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5720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Декабрь</a:t>
            </a:r>
          </a:p>
          <a:p>
            <a:r>
              <a:rPr lang="ru-RU" dirty="0" smtClean="0"/>
              <a:t>1  «Пингвины на льдине» ( </a:t>
            </a:r>
            <a:r>
              <a:rPr lang="ru-RU" dirty="0" err="1" smtClean="0"/>
              <a:t>тестопластика</a:t>
            </a:r>
            <a:r>
              <a:rPr lang="ru-RU" dirty="0" smtClean="0"/>
              <a:t> )</a:t>
            </a:r>
          </a:p>
          <a:p>
            <a:r>
              <a:rPr lang="ru-RU" dirty="0" smtClean="0"/>
              <a:t>2  «Елочка из ладошек» (аппликация)</a:t>
            </a:r>
          </a:p>
          <a:p>
            <a:r>
              <a:rPr lang="ru-RU" dirty="0" smtClean="0"/>
              <a:t>3  «Мастерская Деда Мороза» (поделки на елку)</a:t>
            </a:r>
          </a:p>
          <a:p>
            <a:r>
              <a:rPr lang="ru-RU" dirty="0" smtClean="0"/>
              <a:t>4   Оформления приглашения  для родителей на праздник «Новый год» </a:t>
            </a:r>
          </a:p>
          <a:p>
            <a:pPr>
              <a:buNone/>
            </a:pPr>
            <a:r>
              <a:rPr lang="ru-RU" b="1" dirty="0" smtClean="0"/>
              <a:t>       Январь</a:t>
            </a:r>
          </a:p>
          <a:p>
            <a:r>
              <a:rPr lang="ru-RU" dirty="0" smtClean="0"/>
              <a:t>1  «Морозные узоры» (рисование в технике «</a:t>
            </a:r>
            <a:r>
              <a:rPr lang="ru-RU" dirty="0" err="1" smtClean="0"/>
              <a:t>набрызг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2  «Кукольная оранжерея» (изготовление комнатных растений в кукольный уголок)</a:t>
            </a:r>
          </a:p>
          <a:p>
            <a:r>
              <a:rPr lang="ru-RU" dirty="0" smtClean="0"/>
              <a:t>3  «Птицы на кормушке» (объемная аппликация)</a:t>
            </a:r>
          </a:p>
          <a:p>
            <a:r>
              <a:rPr lang="ru-RU" b="1" dirty="0" smtClean="0"/>
              <a:t>Февраль</a:t>
            </a:r>
          </a:p>
          <a:p>
            <a:r>
              <a:rPr lang="ru-RU" dirty="0" smtClean="0"/>
              <a:t>1  Изготовление атрибутов к празднику «масленица»</a:t>
            </a:r>
          </a:p>
          <a:p>
            <a:r>
              <a:rPr lang="ru-RU" dirty="0" smtClean="0"/>
              <a:t>2  Изготовление афиши к празднику «детская олимпиада»</a:t>
            </a:r>
          </a:p>
          <a:p>
            <a:r>
              <a:rPr lang="ru-RU" dirty="0" smtClean="0"/>
              <a:t>3  Изготовление подарков папам (дедушкам) ко Дню защитника отечества.</a:t>
            </a:r>
          </a:p>
          <a:p>
            <a:r>
              <a:rPr lang="ru-RU" dirty="0" smtClean="0"/>
              <a:t>4  Флаг России (панно аппликация)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5</TotalTime>
  <Words>115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лица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 детей способности творчески работать в коллективе</dc:title>
  <dc:creator>Дима</dc:creator>
  <cp:lastModifiedBy>Дима</cp:lastModifiedBy>
  <cp:revision>9</cp:revision>
  <dcterms:created xsi:type="dcterms:W3CDTF">2013-10-22T16:44:07Z</dcterms:created>
  <dcterms:modified xsi:type="dcterms:W3CDTF">2013-10-22T16:49:46Z</dcterms:modified>
</cp:coreProperties>
</file>