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73BDC-3867-451C-BEB4-331E97A28813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DC5D2-D7D4-404D-954D-CA3F163E17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B362BC6-9DC4-422A-80EE-1166A69CEB36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A539DB2-41BE-4B2C-B2D3-03E6859453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724400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dirty="0" smtClean="0"/>
              <a:t>Доверительная атмосфера в процессе работы (при обсуждении деталей оформления, выборе места их размещения), желание помочь товарищу и умение принять эту помощь - все это сближает детей и сказывается на качестве работы.</a:t>
            </a:r>
          </a:p>
          <a:p>
            <a:pPr fontAlgn="t"/>
            <a:r>
              <a:rPr lang="ru-RU" dirty="0" smtClean="0"/>
              <a:t>На заключительном этапе воспитатель  вместе с детьми обсуждает результаты  совместной деятельности, акцентируя внимание на том, что никто из них в отдельности не смог бы сделать такую большую интересную композицию. Это поможет дошкольникам ощутить преимущество совместной деятельности, создаст положительный эмоциональный настрой для выполнения подобных работ в дальнейшем.</a:t>
            </a:r>
          </a:p>
          <a:p>
            <a:pPr fontAlgn="t"/>
            <a:r>
              <a:rPr lang="ru-RU" dirty="0" smtClean="0"/>
              <a:t>Активная совместная деятельность способствует формированию у детей положительных взаимоотношений со сверстниками, умению договариваться о содержании деятельности, оказывать помощь тем , кто в ней нуждается и т.п.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4</TotalTime>
  <Words>115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лица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у детей способности творчески работать в коллективе</dc:title>
  <dc:creator>Дима</dc:creator>
  <cp:lastModifiedBy>Дима</cp:lastModifiedBy>
  <cp:revision>6</cp:revision>
  <dcterms:created xsi:type="dcterms:W3CDTF">2013-10-22T16:44:07Z</dcterms:created>
  <dcterms:modified xsi:type="dcterms:W3CDTF">2013-10-22T16:48:38Z</dcterms:modified>
</cp:coreProperties>
</file>