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73BDC-3867-451C-BEB4-331E97A28813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DC5D2-D7D4-404D-954D-CA3F163E17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548EF-A1EF-4FD0-9EA3-96111B22AFC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05000"/>
            <a:ext cx="8534400" cy="4953000"/>
          </a:xfrm>
        </p:spPr>
        <p:txBody>
          <a:bodyPr>
            <a:noAutofit/>
          </a:bodyPr>
          <a:lstStyle/>
          <a:p>
            <a:pPr fontAlgn="t"/>
            <a:endParaRPr lang="ru-RU" sz="1800" dirty="0" smtClean="0"/>
          </a:p>
          <a:p>
            <a:pPr fontAlgn="t"/>
            <a:r>
              <a:rPr lang="ru-RU" sz="1800" dirty="0" smtClean="0"/>
              <a:t>Динамичность мира, в котором мы живем, делает </a:t>
            </a:r>
            <a:r>
              <a:rPr lang="ru-RU" sz="1800" dirty="0" err="1" smtClean="0"/>
              <a:t>креативность</a:t>
            </a:r>
            <a:r>
              <a:rPr lang="ru-RU" sz="1800" dirty="0" smtClean="0"/>
              <a:t> не роскошью, доступной и требуемой от избранных, а повседневной необходимостью каждого человека. Высокий уровень развития творческих способностей в наше время все чаще рассматривается как необходимое условие выживания в постоянно меняющемся окружении. Особенно значима для современного человека способность творчески работать в коллективе.</a:t>
            </a:r>
          </a:p>
          <a:p>
            <a:pPr fontAlgn="t"/>
            <a:r>
              <a:rPr lang="ru-RU" sz="1800" dirty="0" smtClean="0"/>
              <a:t>В процессе организации  коллективной работы по рисованию, лепке и аппликации дошкольники усваивают навыки совместной деятельности. Они учатся договариваться о содержании коллективной работы, обсуждать приемы и композиционные решения, оказывать помощь тем, кто в ней нуждается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fontAlgn="t"/>
            <a:r>
              <a:rPr lang="ru-RU" sz="1800" dirty="0" smtClean="0"/>
              <a:t>Накануне педагог должен четко спланировать этапы работы, продумать, как разместить материалы и оборудование. При распределении заданий, учитывать индивидуальные особенности каждого ребенка, его интересы, уровень умений и навыков.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3</TotalTime>
  <Words>131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лица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 детей способности творчески работать в коллективе</dc:title>
  <dc:creator>Дима</dc:creator>
  <cp:lastModifiedBy>Дима</cp:lastModifiedBy>
  <cp:revision>4</cp:revision>
  <dcterms:created xsi:type="dcterms:W3CDTF">2013-10-22T16:44:07Z</dcterms:created>
  <dcterms:modified xsi:type="dcterms:W3CDTF">2013-10-22T16:47:44Z</dcterms:modified>
</cp:coreProperties>
</file>