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1905000"/>
            <a:ext cx="8229600" cy="4495800"/>
          </a:xfrm>
        </p:spPr>
        <p:txBody>
          <a:bodyPr/>
          <a:lstStyle/>
          <a:p>
            <a:r>
              <a:rPr lang="en-US" sz="3600" dirty="0" smtClean="0"/>
              <a:t>‘’</a:t>
            </a:r>
            <a:r>
              <a:rPr lang="ru-RU" sz="3600" dirty="0" smtClean="0"/>
              <a:t> Только в коллективе индивид получает средства, дающие ему возможность всестороннего развития своих задатков и, следовательно </a:t>
            </a:r>
            <a:r>
              <a:rPr lang="en-US" sz="3600" dirty="0" smtClean="0"/>
              <a:t>,</a:t>
            </a:r>
            <a:r>
              <a:rPr lang="ru-RU" sz="3600" dirty="0" smtClean="0"/>
              <a:t>только в коллективе возможна личная свобода </a:t>
            </a:r>
            <a:r>
              <a:rPr lang="en-US" sz="3600" dirty="0" smtClean="0"/>
              <a:t>.’’</a:t>
            </a:r>
            <a:br>
              <a:rPr lang="en-US" sz="3600" dirty="0" smtClean="0"/>
            </a:br>
            <a:r>
              <a:rPr lang="en-US" sz="3600" dirty="0" smtClean="0"/>
              <a:t>        </a:t>
            </a:r>
            <a:r>
              <a:rPr lang="ru-RU" sz="3600" dirty="0" smtClean="0"/>
              <a:t>                                                    </a:t>
            </a:r>
            <a:r>
              <a:rPr lang="en-US" sz="3600" dirty="0" smtClean="0"/>
              <a:t> </a:t>
            </a:r>
            <a:r>
              <a:rPr lang="ru-RU" sz="1800" dirty="0" smtClean="0"/>
              <a:t>К</a:t>
            </a:r>
            <a:r>
              <a:rPr lang="en-US" sz="1800" dirty="0" smtClean="0"/>
              <a:t> .</a:t>
            </a:r>
            <a:r>
              <a:rPr lang="ru-RU" sz="1800" dirty="0" smtClean="0"/>
              <a:t> Маркс</a:t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                                                     Ф</a:t>
            </a:r>
            <a:r>
              <a:rPr lang="en-US" sz="1800" dirty="0" smtClean="0"/>
              <a:t>.</a:t>
            </a:r>
            <a:r>
              <a:rPr lang="ru-RU" sz="1800" dirty="0" smtClean="0"/>
              <a:t> Энгельс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3</TotalTime>
  <Words>26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лица</vt:lpstr>
      <vt:lpstr>‘’ Только в коллективе индивид получает средства, дающие ему возможность всестороннего развития своих задатков и, следовательно ,только в коллективе возможна личная свобода .’’                                                              К . Маркс                                                                                                                          Ф. Энгельс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у детей способности творчески работать в коллективе</dc:title>
  <dc:creator>Дима</dc:creator>
  <cp:lastModifiedBy>Дима</cp:lastModifiedBy>
  <cp:revision>3</cp:revision>
  <dcterms:created xsi:type="dcterms:W3CDTF">2013-10-22T16:44:07Z</dcterms:created>
  <dcterms:modified xsi:type="dcterms:W3CDTF">2013-10-22T16:47:18Z</dcterms:modified>
</cp:coreProperties>
</file>