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у детей способности творчески работать в коллективе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637158" cy="347053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Выполнила воспитатель ГБДОУ</a:t>
            </a:r>
            <a:r>
              <a:rPr lang="en-US" dirty="0" smtClean="0"/>
              <a:t> </a:t>
            </a:r>
            <a:r>
              <a:rPr lang="ru-RU" dirty="0" smtClean="0"/>
              <a:t>№</a:t>
            </a:r>
            <a:r>
              <a:rPr lang="en-US" dirty="0" smtClean="0"/>
              <a:t>119</a:t>
            </a:r>
          </a:p>
          <a:p>
            <a:r>
              <a:rPr lang="ru-RU" dirty="0" smtClean="0"/>
              <a:t>Фрунзенского района СПБ</a:t>
            </a:r>
          </a:p>
          <a:p>
            <a:r>
              <a:rPr lang="ru-RU" dirty="0" smtClean="0"/>
              <a:t>Степанова Е.А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СПб 2013 год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</TotalTime>
  <Words>22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лица</vt:lpstr>
      <vt:lpstr>Развитие у детей способности творчески работать в коллективе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у детей способности творчески работать в коллективе</dc:title>
  <dc:creator>Дима</dc:creator>
  <cp:lastModifiedBy>Дима</cp:lastModifiedBy>
  <cp:revision>1</cp:revision>
  <dcterms:created xsi:type="dcterms:W3CDTF">2013-10-22T16:44:07Z</dcterms:created>
  <dcterms:modified xsi:type="dcterms:W3CDTF">2013-10-22T16:46:06Z</dcterms:modified>
</cp:coreProperties>
</file>