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A3B"/>
    <a:srgbClr val="FF5050"/>
    <a:srgbClr val="003399"/>
    <a:srgbClr val="170359"/>
    <a:srgbClr val="36A22E"/>
    <a:srgbClr val="193F1F"/>
    <a:srgbClr val="006600"/>
    <a:srgbClr val="0094C8"/>
    <a:srgbClr val="D28E1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0A9A0-A01F-499D-B983-D277C91CFC94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241CA57-0AE6-4C50-92B0-3CD3F03DCD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0A9A0-A01F-499D-B983-D277C91CFC94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1CA57-0AE6-4C50-92B0-3CD3F03DCD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0A9A0-A01F-499D-B983-D277C91CFC94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1CA57-0AE6-4C50-92B0-3CD3F03DCD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0A9A0-A01F-499D-B983-D277C91CFC94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241CA57-0AE6-4C50-92B0-3CD3F03DCD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0A9A0-A01F-499D-B983-D277C91CFC94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1CA57-0AE6-4C50-92B0-3CD3F03DCD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0A9A0-A01F-499D-B983-D277C91CFC94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1CA57-0AE6-4C50-92B0-3CD3F03DCD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0A9A0-A01F-499D-B983-D277C91CFC94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241CA57-0AE6-4C50-92B0-3CD3F03DCD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0A9A0-A01F-499D-B983-D277C91CFC94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1CA57-0AE6-4C50-92B0-3CD3F03DCD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0A9A0-A01F-499D-B983-D277C91CFC94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1CA57-0AE6-4C50-92B0-3CD3F03DCD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0A9A0-A01F-499D-B983-D277C91CFC94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1CA57-0AE6-4C50-92B0-3CD3F03DCD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0A9A0-A01F-499D-B983-D277C91CFC94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1CA57-0AE6-4C50-92B0-3CD3F03DCD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EE0A9A0-A01F-499D-B983-D277C91CFC94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241CA57-0AE6-4C50-92B0-3CD3F03DCD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87;&#1090;&#1080;&#1094;&#1099;\striz_chern.mp3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4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87;&#1090;&#1080;&#1094;&#1099;\beliy_aist.mp3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87;&#1090;&#1080;&#1094;&#1099;\pevchy_drozd.mp3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87;&#1090;&#1080;&#1094;&#1099;\grach%20(1)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87;&#1090;&#1080;&#1094;&#1099;\skvorec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87;&#1090;&#1080;&#1094;&#1099;\seriy_gus.mp3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87;&#1090;&#1080;&#1094;&#1099;\solovey.mp3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374704" cy="6675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D28E14"/>
                </a:solidFill>
              </a:rPr>
              <a:t>перелетные птицы.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0_5e654_8ca0e488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268760"/>
            <a:ext cx="6985000" cy="5245100"/>
          </a:xfrm>
          <a:prstGeom prst="rect">
            <a:avLst/>
          </a:prstGeom>
        </p:spPr>
      </p:pic>
      <p:pic>
        <p:nvPicPr>
          <p:cNvPr id="7" name="Рисунок 6" descr="0_67de5_bbda611c_X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-315416"/>
            <a:ext cx="3649231" cy="35356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triz_cher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899525" y="6613525"/>
            <a:ext cx="244475" cy="244475"/>
          </a:xfrm>
          <a:prstGeom prst="rect">
            <a:avLst/>
          </a:prstGeom>
        </p:spPr>
      </p:pic>
      <p:pic>
        <p:nvPicPr>
          <p:cNvPr id="3" name="Рисунок 2" descr="стриж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188640"/>
            <a:ext cx="3810000" cy="5346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35896" y="5589240"/>
            <a:ext cx="2355132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Стрижи</a:t>
            </a:r>
          </a:p>
          <a:p>
            <a:endParaRPr lang="ru-RU" sz="4800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pic>
        <p:nvPicPr>
          <p:cNvPr id="6" name="Рисунок 5" descr="0_71849_c3fed66e_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4509120"/>
            <a:ext cx="2311122" cy="2175174"/>
          </a:xfrm>
          <a:prstGeom prst="rect">
            <a:avLst/>
          </a:prstGeom>
        </p:spPr>
      </p:pic>
      <p:pic>
        <p:nvPicPr>
          <p:cNvPr id="7" name="Рисунок 6" descr="67bb10594dc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06057" y="0"/>
            <a:ext cx="2737943" cy="2852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8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ебед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60648"/>
            <a:ext cx="7677844" cy="54516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3848" y="5750004"/>
            <a:ext cx="23037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003399"/>
                </a:solidFill>
              </a:rPr>
              <a:t>Лебеди</a:t>
            </a:r>
          </a:p>
          <a:p>
            <a:endParaRPr lang="ru-RU" dirty="0">
              <a:solidFill>
                <a:srgbClr val="003399"/>
              </a:solidFill>
            </a:endParaRPr>
          </a:p>
        </p:txBody>
      </p:sp>
      <p:pic>
        <p:nvPicPr>
          <p:cNvPr id="4" name="Рисунок 3" descr="0_67de5_bbda611c_X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3645024"/>
            <a:ext cx="3600345" cy="34883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eliy_ais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899525" y="6613525"/>
            <a:ext cx="244475" cy="244475"/>
          </a:xfrm>
          <a:prstGeom prst="rect">
            <a:avLst/>
          </a:prstGeom>
        </p:spPr>
      </p:pic>
      <p:pic>
        <p:nvPicPr>
          <p:cNvPr id="3" name="Рисунок 2" descr="аисты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188640"/>
            <a:ext cx="7992888" cy="59946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75856" y="6021288"/>
            <a:ext cx="197201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FF5050"/>
                </a:solidFill>
              </a:rPr>
              <a:t>Аисты</a:t>
            </a:r>
          </a:p>
          <a:p>
            <a:endParaRPr lang="ru-RU" dirty="0">
              <a:solidFill>
                <a:srgbClr val="FF5050"/>
              </a:solidFill>
            </a:endParaRPr>
          </a:p>
        </p:txBody>
      </p:sp>
      <p:pic>
        <p:nvPicPr>
          <p:cNvPr id="5" name="Рисунок 4" descr="0_7184d_6b357746_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60232" y="5126623"/>
            <a:ext cx="1872208" cy="17313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3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ласточ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60648"/>
            <a:ext cx="7632848" cy="53285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59832" y="5750004"/>
            <a:ext cx="277870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0070C0"/>
                </a:solidFill>
              </a:rPr>
              <a:t>Ласточки</a:t>
            </a:r>
          </a:p>
          <a:p>
            <a:endParaRPr lang="ru-RU" dirty="0">
              <a:solidFill>
                <a:srgbClr val="FFDA3B"/>
              </a:solidFill>
            </a:endParaRPr>
          </a:p>
        </p:txBody>
      </p:sp>
      <p:pic>
        <p:nvPicPr>
          <p:cNvPr id="5" name="Рисунок 4" descr="67bb10594dc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0"/>
            <a:ext cx="3138266" cy="3270073"/>
          </a:xfrm>
          <a:prstGeom prst="rect">
            <a:avLst/>
          </a:prstGeom>
        </p:spPr>
      </p:pic>
      <p:pic>
        <p:nvPicPr>
          <p:cNvPr id="6" name="Рисунок 5" descr="0a261855f22ba02c7a87b9d4298ef64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7744" y="0"/>
            <a:ext cx="2557046" cy="21827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evchy_drozd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899525" y="6613525"/>
            <a:ext cx="244475" cy="244475"/>
          </a:xfrm>
          <a:prstGeom prst="rect">
            <a:avLst/>
          </a:prstGeom>
        </p:spPr>
      </p:pic>
      <p:pic>
        <p:nvPicPr>
          <p:cNvPr id="3" name="Рисунок 2" descr="pevchy_droz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260648"/>
            <a:ext cx="7486352" cy="52514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03848" y="5750004"/>
            <a:ext cx="23507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</a:rPr>
              <a:t>Дрозды</a:t>
            </a:r>
          </a:p>
          <a:p>
            <a:endParaRPr lang="ru-RU" dirty="0"/>
          </a:p>
        </p:txBody>
      </p:sp>
      <p:pic>
        <p:nvPicPr>
          <p:cNvPr id="5" name="Рисунок 4" descr="0_7184d_6b357746_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360350"/>
            <a:ext cx="2700808" cy="2497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2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rats_orig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620688"/>
            <a:ext cx="6096000" cy="4572000"/>
          </a:xfrm>
          <a:prstGeom prst="rect">
            <a:avLst/>
          </a:prstGeom>
        </p:spPr>
      </p:pic>
      <p:pic>
        <p:nvPicPr>
          <p:cNvPr id="5" name="grach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748464" y="6453336"/>
            <a:ext cx="244475" cy="244475"/>
          </a:xfrm>
          <a:prstGeom prst="rect">
            <a:avLst/>
          </a:prstGeom>
        </p:spPr>
      </p:pic>
      <p:pic>
        <p:nvPicPr>
          <p:cNvPr id="6" name="Рисунок 5" descr="0_67de5_bbda611c_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80528" y="4149080"/>
            <a:ext cx="3001159" cy="30562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51920" y="5589240"/>
            <a:ext cx="17468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D28E14"/>
                </a:solidFill>
              </a:rPr>
              <a:t>грачи</a:t>
            </a:r>
            <a:endParaRPr lang="ru-RU" sz="4800" dirty="0">
              <a:solidFill>
                <a:srgbClr val="D28E1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15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39752" y="5877272"/>
            <a:ext cx="43172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D28E14"/>
                </a:solidFill>
              </a:rPr>
              <a:t>Грачи улетают</a:t>
            </a:r>
            <a:endParaRPr lang="ru-RU" sz="4800" dirty="0">
              <a:solidFill>
                <a:srgbClr val="D28E14"/>
              </a:solidFill>
            </a:endParaRPr>
          </a:p>
        </p:txBody>
      </p:sp>
      <p:pic>
        <p:nvPicPr>
          <p:cNvPr id="7" name="Рисунок 6" descr="грачи улетаю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548680"/>
            <a:ext cx="7725962" cy="5040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kvore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748464" y="6453336"/>
            <a:ext cx="244475" cy="244475"/>
          </a:xfrm>
          <a:prstGeom prst="rect">
            <a:avLst/>
          </a:prstGeom>
        </p:spPr>
      </p:pic>
      <p:pic>
        <p:nvPicPr>
          <p:cNvPr id="3" name="Рисунок 2" descr="скворец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332656"/>
            <a:ext cx="7865334" cy="5256584"/>
          </a:xfrm>
          <a:prstGeom prst="rect">
            <a:avLst/>
          </a:prstGeom>
        </p:spPr>
      </p:pic>
      <p:pic>
        <p:nvPicPr>
          <p:cNvPr id="4" name="Рисунок 3" descr="0_67de5_bbda611c_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252536" y="3717032"/>
            <a:ext cx="3721239" cy="34163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19872" y="5877272"/>
            <a:ext cx="25630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D28E14"/>
                </a:solidFill>
              </a:rPr>
              <a:t>скворцы</a:t>
            </a:r>
            <a:endParaRPr lang="ru-RU" sz="4800" dirty="0">
              <a:solidFill>
                <a:srgbClr val="D28E1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5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7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60648"/>
            <a:ext cx="7632848" cy="5648308"/>
          </a:xfrm>
          <a:prstGeom prst="rect">
            <a:avLst/>
          </a:prstGeom>
        </p:spPr>
      </p:pic>
      <p:pic>
        <p:nvPicPr>
          <p:cNvPr id="3" name="Рисунок 2" descr="0a261855f22ba02c7a87b9d4298ef64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21615" y="3595132"/>
            <a:ext cx="3822385" cy="32628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43808" y="6027003"/>
            <a:ext cx="26071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92D050"/>
                </a:solidFill>
              </a:rPr>
              <a:t>журавли</a:t>
            </a:r>
            <a:endParaRPr lang="ru-RU" sz="48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журавлинный кли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60648"/>
            <a:ext cx="7704856" cy="55549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63688" y="5750004"/>
            <a:ext cx="536858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accent3">
                    <a:lumMod val="75000"/>
                  </a:schemeClr>
                </a:solidFill>
              </a:rPr>
              <a:t>Журавлиный клин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riy_gu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899525" y="6613525"/>
            <a:ext cx="244475" cy="244475"/>
          </a:xfrm>
          <a:prstGeom prst="rect">
            <a:avLst/>
          </a:prstGeom>
        </p:spPr>
      </p:pic>
      <p:pic>
        <p:nvPicPr>
          <p:cNvPr id="3" name="Рисунок 2" descr="гусь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188640"/>
            <a:ext cx="7680854" cy="57606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87824" y="5877272"/>
            <a:ext cx="3252301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0094C8"/>
                </a:solidFill>
              </a:rPr>
              <a:t>Дикие гуси</a:t>
            </a:r>
          </a:p>
          <a:p>
            <a:endParaRPr lang="ru-RU" sz="4800" dirty="0" smtClean="0">
              <a:solidFill>
                <a:srgbClr val="0094C8"/>
              </a:solidFill>
            </a:endParaRPr>
          </a:p>
          <a:p>
            <a:r>
              <a:rPr lang="ru-RU" sz="4800" dirty="0" err="1" smtClean="0">
                <a:solidFill>
                  <a:srgbClr val="0094C8"/>
                </a:solidFill>
              </a:rPr>
              <a:t>уси</a:t>
            </a:r>
            <a:endParaRPr lang="ru-RU" sz="4800" dirty="0" smtClean="0">
              <a:solidFill>
                <a:srgbClr val="0094C8"/>
              </a:solidFill>
            </a:endParaRPr>
          </a:p>
          <a:p>
            <a:endParaRPr lang="ru-RU" sz="4800" dirty="0" smtClean="0">
              <a:solidFill>
                <a:srgbClr val="0094C8"/>
              </a:solidFill>
            </a:endParaRPr>
          </a:p>
          <a:p>
            <a:endParaRPr lang="ru-RU" dirty="0"/>
          </a:p>
        </p:txBody>
      </p:sp>
      <p:pic>
        <p:nvPicPr>
          <p:cNvPr id="5" name="Рисунок 4" descr="0_71849_c3fed66e_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5589240"/>
            <a:ext cx="1165860" cy="1097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2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усинный кли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60648"/>
            <a:ext cx="7802880" cy="51892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83768" y="5589240"/>
            <a:ext cx="404841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193F1F"/>
                </a:solidFill>
              </a:rPr>
              <a:t>Гусиный клин</a:t>
            </a:r>
          </a:p>
          <a:p>
            <a:endParaRPr lang="ru-RU" dirty="0">
              <a:solidFill>
                <a:srgbClr val="193F1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olove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899525" y="6613525"/>
            <a:ext cx="244475" cy="244475"/>
          </a:xfrm>
          <a:prstGeom prst="rect">
            <a:avLst/>
          </a:prstGeom>
        </p:spPr>
      </p:pic>
      <p:pic>
        <p:nvPicPr>
          <p:cNvPr id="4" name="Рисунок 3" descr="соловей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188640"/>
            <a:ext cx="8133158" cy="55446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87824" y="5750004"/>
            <a:ext cx="265951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36A22E"/>
                </a:solidFill>
              </a:rPr>
              <a:t>Соловьи</a:t>
            </a:r>
          </a:p>
          <a:p>
            <a:endParaRPr lang="ru-RU" dirty="0">
              <a:solidFill>
                <a:srgbClr val="36A22E"/>
              </a:solidFill>
            </a:endParaRPr>
          </a:p>
        </p:txBody>
      </p:sp>
      <p:pic>
        <p:nvPicPr>
          <p:cNvPr id="7" name="Рисунок 6" descr="0_7184d_6b357746_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5265420"/>
            <a:ext cx="1722120" cy="1592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1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85</TotalTime>
  <Words>18</Words>
  <Application>Microsoft Office PowerPoint</Application>
  <PresentationFormat>Экран (4:3)</PresentationFormat>
  <Paragraphs>16</Paragraphs>
  <Slides>14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 перелетные птицы.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перелетные птицы.</dc:title>
  <dc:creator>user</dc:creator>
  <cp:lastModifiedBy>user</cp:lastModifiedBy>
  <cp:revision>9</cp:revision>
  <dcterms:created xsi:type="dcterms:W3CDTF">2012-10-21T09:40:23Z</dcterms:created>
  <dcterms:modified xsi:type="dcterms:W3CDTF">2012-10-27T09:54:22Z</dcterms:modified>
</cp:coreProperties>
</file>