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73" r:id="rId4"/>
    <p:sldId id="257" r:id="rId5"/>
    <p:sldId id="274" r:id="rId6"/>
    <p:sldId id="275" r:id="rId7"/>
    <p:sldId id="260" r:id="rId8"/>
    <p:sldId id="261" r:id="rId9"/>
    <p:sldId id="262" r:id="rId10"/>
    <p:sldId id="263" r:id="rId11"/>
    <p:sldId id="268" r:id="rId12"/>
    <p:sldId id="259" r:id="rId13"/>
    <p:sldId id="264" r:id="rId14"/>
    <p:sldId id="26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D23"/>
    <a:srgbClr val="FF3300"/>
    <a:srgbClr val="FF0066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82029" autoAdjust="0"/>
  </p:normalViewPr>
  <p:slideViewPr>
    <p:cSldViewPr>
      <p:cViewPr varScale="1">
        <p:scale>
          <a:sx n="81" d="100"/>
          <a:sy n="81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4CE1-EC35-4A5E-B63D-A0FCFDABC0D2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F717-5F54-4522-8D3D-E0915FA1B4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45BF-D210-46C4-AA4C-50A94DFDE0ED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ABEF-6CE2-488B-BB96-4ADD747B5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BC20-5D1F-4EB6-8715-6819A8ADB4E5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65BB-5346-4B65-A99F-31F92ABFA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4E94-B738-4927-9D23-F743BBD915F3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EBB3-69C9-4FF5-8C22-7F080C979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FCB2-4C70-4195-BC1B-FC1B2F020E4E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8141-7463-484B-A570-B8DC205328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DF89-269C-4D0A-BCA4-C98F08205BC7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B0EB-DF25-40B7-9D0F-DA7C087B4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5095-0AB2-421A-8E81-3ABA69DE4F62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5F96-F248-4D66-BD9A-1FCD79D9E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272B-6EE5-43E0-8BA4-A33B117A6E29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0716-E18A-45C5-B56A-AE99CD403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C2D1-633F-4004-9A14-E0497149D5EE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63CB-19E7-4EA9-8E82-354478B3A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A01F-ECFC-4E33-B3A7-8E64927EA1BF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1407-B03D-4A4B-BBB9-E327D22A27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6D0-FC9A-4947-8DD8-98CB31E7D110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5BAE-26F0-4AE3-A467-A94DE29CB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72416-E855-4008-A447-1D37F784F090}" type="datetimeFigureOut">
              <a:rPr lang="ru-RU"/>
              <a:pPr>
                <a:defRPr/>
              </a:pPr>
              <a:t>20.10.2013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31438-83F3-48DF-8B04-F94F4D180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88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643998" cy="4572007"/>
          </a:xfrm>
          <a:prstGeom prst="blockArc">
            <a:avLst>
              <a:gd name="adj1" fmla="val 10800000"/>
              <a:gd name="adj2" fmla="val 9946339"/>
              <a:gd name="adj3" fmla="val 47215"/>
            </a:avLst>
          </a:prstGeom>
        </p:spPr>
        <p:txBody>
          <a:bodyPr numCol="1">
            <a:prstTxWarp prst="textWave1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Моя Профессия  воспитатель.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429684" cy="47149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113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4" name="Picture 2" descr="C:\Users\макс\Desktop\SAM_3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48186" y="142852"/>
            <a:ext cx="4476782" cy="335758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 descr="C:\Users\макс\Desktop\SAM_3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00438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571500" y="100012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Franklin Gothic Book"/>
              </a:rPr>
              <a:t>Воспитателя труды</a:t>
            </a:r>
          </a:p>
          <a:p>
            <a:endParaRPr lang="ru-RU">
              <a:solidFill>
                <a:srgbClr val="7030A0"/>
              </a:solidFill>
              <a:latin typeface="Franklin Gothic Book"/>
            </a:endParaRPr>
          </a:p>
          <a:p>
            <a:r>
              <a:rPr lang="ru-RU">
                <a:solidFill>
                  <a:srgbClr val="7030A0"/>
                </a:solidFill>
                <a:latin typeface="Franklin Gothic Book"/>
              </a:rPr>
              <a:t> Не заметны до поры,</a:t>
            </a:r>
          </a:p>
          <a:p>
            <a:endParaRPr lang="ru-RU">
              <a:solidFill>
                <a:srgbClr val="7030A0"/>
              </a:solidFill>
              <a:latin typeface="Franklin Gothic Book"/>
            </a:endParaRPr>
          </a:p>
          <a:p>
            <a:r>
              <a:rPr lang="ru-RU">
                <a:solidFill>
                  <a:srgbClr val="7030A0"/>
                </a:solidFill>
                <a:latin typeface="Franklin Gothic Book"/>
              </a:rPr>
              <a:t> Но профессии важней</a:t>
            </a:r>
          </a:p>
          <a:p>
            <a:endParaRPr lang="ru-RU">
              <a:solidFill>
                <a:srgbClr val="7030A0"/>
              </a:solidFill>
              <a:latin typeface="Franklin Gothic Book"/>
            </a:endParaRPr>
          </a:p>
          <a:p>
            <a:r>
              <a:rPr lang="ru-RU">
                <a:solidFill>
                  <a:srgbClr val="7030A0"/>
                </a:solidFill>
                <a:latin typeface="Franklin Gothic Book"/>
              </a:rPr>
              <a:t> Нету в списках наших дней.</a:t>
            </a: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Профессия воспитателя также позволяет заглянуть в мир ребенка, в страну детства. Детский мир очень богат, безграничен и интересен. Задача воспитателя – влиться в эту детскую иллюзорность, иными словами, он должен уметь разговаривать с крохами на одном языке.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C:\Users\макс\Desktop\SAM_3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3714742" cy="278605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макс\Desktop\SAM_34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786190"/>
            <a:ext cx="390524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85813"/>
            <a:ext cx="29003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571500" y="378618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Franklin Gothic Book"/>
              </a:rPr>
              <a:t>Физкультурой заниматься,</a:t>
            </a:r>
          </a:p>
          <a:p>
            <a:endParaRPr lang="ru-RU">
              <a:solidFill>
                <a:srgbClr val="C00000"/>
              </a:solidFill>
              <a:latin typeface="Franklin Gothic Book"/>
            </a:endParaRPr>
          </a:p>
          <a:p>
            <a:r>
              <a:rPr lang="ru-RU">
                <a:solidFill>
                  <a:srgbClr val="C00000"/>
                </a:solidFill>
                <a:latin typeface="Franklin Gothic Book"/>
              </a:rPr>
              <a:t> Витаминами питаться,</a:t>
            </a:r>
          </a:p>
          <a:p>
            <a:endParaRPr lang="ru-RU">
              <a:solidFill>
                <a:srgbClr val="C00000"/>
              </a:solidFill>
              <a:latin typeface="Franklin Gothic Book"/>
            </a:endParaRPr>
          </a:p>
          <a:p>
            <a:r>
              <a:rPr lang="ru-RU">
                <a:solidFill>
                  <a:srgbClr val="C00000"/>
                </a:solidFill>
                <a:latin typeface="Franklin Gothic Book"/>
              </a:rPr>
              <a:t> Больше двигаться, купаться</a:t>
            </a:r>
          </a:p>
          <a:p>
            <a:endParaRPr lang="ru-RU">
              <a:solidFill>
                <a:srgbClr val="C00000"/>
              </a:solidFill>
              <a:latin typeface="Franklin Gothic Book"/>
            </a:endParaRPr>
          </a:p>
          <a:p>
            <a:r>
              <a:rPr lang="ru-RU">
                <a:solidFill>
                  <a:srgbClr val="C00000"/>
                </a:solidFill>
                <a:latin typeface="Franklin Gothic Book"/>
              </a:rPr>
              <a:t> И, конечно, закаляться!</a:t>
            </a: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8" name="Picture 2" descr="C:\Users\макс\Desktop\SAM_3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4405343" cy="330400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143125" y="3714750"/>
            <a:ext cx="5786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Воспитательницы сада.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Терпеливы с ребятнёй,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Развлекают их игрой.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День за днем идет ученье,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Что-то вроде приключенья.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Дети счастливы, цветут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В детский сад гурьбой идут.</a:t>
            </a:r>
          </a:p>
        </p:txBody>
      </p:sp>
      <p:pic>
        <p:nvPicPr>
          <p:cNvPr id="2050" name="Picture 2" descr="C:\Users\макс\Desktop\qS8TfYEmIq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33508">
            <a:off x="4921348" y="275920"/>
            <a:ext cx="4630513" cy="3472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42875" y="2643188"/>
            <a:ext cx="8634413" cy="20891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400" smtClean="0">
                <a:solidFill>
                  <a:srgbClr val="7030A0"/>
                </a:solidFill>
              </a:rPr>
              <a:t>Жизнь человека в обществе начинается с детского сада, и именно поэтому основы общественных отношений, заложенные воспитателями детского сада, являются определяющими в дальнейшем развитии ребёнка.</a:t>
            </a:r>
          </a:p>
        </p:txBody>
      </p:sp>
      <p:pic>
        <p:nvPicPr>
          <p:cNvPr id="10242" name="Picture 2" descr="C:\Users\макс\Desktop\SAM_3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286248" cy="2786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макс\Desktop\SAM_3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4357750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75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 Мы вместе с солнышком встаём, 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С утра детишек принимаем,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И на зарядку  мы идём,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И в "гуси – лебеди" играем.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Ведь в этой маленькой душе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Еще так много не раскрыто.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Ребята верят в чудеса,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Дороги все у них открыты!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505325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Picture 2" descr="C:\Users\макс\Desktop\новый год\SAM_0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3643314"/>
            <a:ext cx="4143404" cy="307181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макс\Desktop\новый год\SAM_0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500562" cy="6572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3286148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14813"/>
            <a:ext cx="8686800" cy="26431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400" dirty="0" smtClean="0"/>
              <a:t> Воспитатель, если он желает счастья человеку должен воспитывать его не для счастья , а  приготовить  к  труду  жизни.       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400" dirty="0" smtClean="0"/>
              <a:t>                  К.Д.Ушинский.                        </a:t>
            </a:r>
            <a:endParaRPr lang="ru-RU" sz="4400" dirty="0"/>
          </a:p>
        </p:txBody>
      </p:sp>
      <p:pic>
        <p:nvPicPr>
          <p:cNvPr id="26628" name="Picture 2" descr="C:\Users\макс\Desktop\zYJEOeuah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4313"/>
            <a:ext cx="57864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715404" cy="4929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         Конышина Елена Виктровна</a:t>
            </a:r>
          </a:p>
          <a:p>
            <a:r>
              <a:rPr lang="ru-RU" smtClean="0"/>
              <a:t>                        воспитатель СП детский сад </a:t>
            </a:r>
          </a:p>
          <a:p>
            <a:r>
              <a:rPr lang="ru-RU" smtClean="0"/>
              <a:t>                                                        «Ручеёк»</a:t>
            </a:r>
          </a:p>
        </p:txBody>
      </p:sp>
      <p:pic>
        <p:nvPicPr>
          <p:cNvPr id="6" name="Picture 2" descr="C:\Users\макс\Desktop\Новая папка\SAM_2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Конышина Елена Викторовна.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Родилась 12 мая 1980 года в Кокчетавской области с.Арык-балык.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В 1997 году закончила школу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С 2003 года работаю в детском саду "Ручеёк"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В 2007 году поступила заочно в Губернский колледж г.Сызрань.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В 2009 году закончила Губернский колледж по специальности воспитатель детей дошкольного возраста.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Замужем,воспитываю двоих детей,которые окружают своей любовью и радуют творческими  достижениями.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Умение воспитывать – это всё – таки искусство, такое же искусство, как хорошо играть на скрипке или рояле, хорошо писать картины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2CDD23"/>
                </a:solidFill>
              </a:rPr>
              <a:t>Профессиональные и личностные ценности- доброта, любовь к детям, искренность и уважение к ребёнку.</a:t>
            </a:r>
          </a:p>
          <a:p>
            <a:endParaRPr lang="ru-RU" smtClean="0"/>
          </a:p>
          <a:p>
            <a:r>
              <a:rPr lang="ru-RU" sz="3600" smtClean="0">
                <a:solidFill>
                  <a:srgbClr val="FF0000"/>
                </a:solidFill>
              </a:rPr>
              <a:t>Педагогическое кредо. </a:t>
            </a:r>
          </a:p>
          <a:p>
            <a:r>
              <a:rPr lang="ru-RU" sz="3600" smtClean="0">
                <a:solidFill>
                  <a:srgbClr val="FF0000"/>
                </a:solidFill>
              </a:rPr>
              <a:t>"Чтобы дети тебя любили и понимали ,надо в душе самому быть ребёнком"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9800" dirty="0" smtClean="0">
                <a:solidFill>
                  <a:srgbClr val="0070C0"/>
                </a:solidFill>
              </a:rPr>
              <a:t>Мои принципы работы: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не быть назойливой: у каждого свой мир интересов и увлечений;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дать детям больше самостоятельности и права выбора;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занимательность и увлечение как основа эмоционального тона;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уметь вставать на позицию ребенка, видеть в нем личность, индивидуальность;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помогать ребенку быть социально значимым и успешным;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в общении с ребенком должно доминировать уважительное отношение к нему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защищать интересы ребенка и помогать ему в решении его актуальных проблем.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4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14313" y="35004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Franklin Gothic Book"/>
              </a:rPr>
              <a:t>С нашим воспитателем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Спокойно и тепло,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С нашим воспитателем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Нам очень повезло: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Нет добрей характера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И нет щедрей души.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Счастья вам и радости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Желают малыши!</a:t>
            </a:r>
          </a:p>
        </p:txBody>
      </p:sp>
      <p:pic>
        <p:nvPicPr>
          <p:cNvPr id="2050" name="Picture 2" descr="C:\Users\макс\Desktop\get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369741">
            <a:off x="3082976" y="1453804"/>
            <a:ext cx="6034616" cy="452596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C:\Users\макс\Desktop\Фото-0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928688"/>
            <a:ext cx="4119563" cy="3071812"/>
          </a:xfrm>
        </p:spPr>
      </p:pic>
      <p:pic>
        <p:nvPicPr>
          <p:cNvPr id="17412" name="Picture 3" descr="C:\Users\макс\Desktop\Фото-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3786214" cy="282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C:\Users\макс\Desktop\SAM_3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14290"/>
            <a:ext cx="5084248" cy="394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4214813" y="4179888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Познаем мы оригами:</a:t>
            </a:r>
          </a:p>
          <a:p>
            <a:endParaRPr lang="ru-RU" sz="2000">
              <a:solidFill>
                <a:srgbClr val="FF0000"/>
              </a:solidFill>
              <a:latin typeface="Franklin Gothic Book"/>
            </a:endParaRPr>
          </a:p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 Творчество и радость с нами. </a:t>
            </a:r>
          </a:p>
          <a:p>
            <a:endParaRPr lang="ru-RU" sz="2000">
              <a:solidFill>
                <a:srgbClr val="FF0000"/>
              </a:solidFill>
              <a:latin typeface="Franklin Gothic Book"/>
            </a:endParaRPr>
          </a:p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 Речь и тонкое движенье рук</a:t>
            </a:r>
          </a:p>
          <a:p>
            <a:endParaRPr lang="ru-RU" sz="2000">
              <a:solidFill>
                <a:srgbClr val="FF0000"/>
              </a:solidFill>
              <a:latin typeface="Franklin Gothic Book"/>
            </a:endParaRPr>
          </a:p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 В этом деле – главный друг!</a:t>
            </a:r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</TotalTime>
  <Words>414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Моя Профессия  воспитатель.</vt:lpstr>
      <vt:lpstr>     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воспитатель</dc:title>
  <dc:creator>макс</dc:creator>
  <cp:lastModifiedBy>макс</cp:lastModifiedBy>
  <cp:revision>50</cp:revision>
  <dcterms:created xsi:type="dcterms:W3CDTF">2013-01-17T13:53:49Z</dcterms:created>
  <dcterms:modified xsi:type="dcterms:W3CDTF">2013-10-20T08:42:04Z</dcterms:modified>
</cp:coreProperties>
</file>