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63" r:id="rId3"/>
    <p:sldId id="265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17.10.2013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627" y="3941064"/>
            <a:ext cx="4400550" cy="268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9088" y="292608"/>
            <a:ext cx="9582912" cy="40477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Принятые в семье установки предполагают большую или меньшую степень вмешательства в процесс принятия решения о самоопределении ребенка и зависят от характера детско-родительских отношений в целом (эмоциональная близость, доверительность, авторитет и т.д.).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Домашняя среда оказывает огромное влияние на развитие человека, особенно в детском возрасте. Семья во многом определяет круг интересов и потребностей, взглядов и ценностных ориентаций ребенка. Семья предоставляет условия (в том числе материальные) для развития природных задатков ребенка; в семье закладываются нравственные и социальные качества личности.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Главное со стороны взрослого, как воспитателя так и родителя  быть для ребенка партнером,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принимать его решения,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советовать но не навязывать ему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свое мнение.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04" y="1158240"/>
            <a:ext cx="10623742" cy="46329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Воспитатель получает прогнозные знания, которые обеспечивают понимание задач общества и того ,как на этапах онтогенеза происходит закладка профессионально важных качеств будущего специалиста. Этими знаниями воспитатель делится с родителями.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Важно реализовывать и удовлетворять потребности детей о интересующих их профессиях не только в условиях детского сада но и дома.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Например : создание в домашних условиях различных заготовок, презентаций, подделок, плакатов, творческих работ, посещение различных музеев, выставок,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err="1" smtClean="0">
                <a:solidFill>
                  <a:srgbClr val="7030A0"/>
                </a:solidFill>
              </a:rPr>
              <a:t>фотоотчетов</a:t>
            </a:r>
            <a:r>
              <a:rPr lang="ru-RU" sz="2700" b="1" dirty="0" smtClean="0">
                <a:solidFill>
                  <a:srgbClr val="7030A0"/>
                </a:solidFill>
              </a:rPr>
              <a:t>, создание конкурсов и т.д.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ня\Desktop\фото\сад\DSC08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072" y="4145280"/>
            <a:ext cx="3901441" cy="27127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1" descr="ladybug.png"/>
          <p:cNvPicPr/>
          <p:nvPr/>
        </p:nvPicPr>
        <p:blipFill>
          <a:blip r:embed="rId3" cstate="print"/>
          <a:stretch>
            <a:fillRect/>
          </a:stretch>
        </p:blipFill>
        <p:spPr>
          <a:xfrm rot="9646715">
            <a:off x="3684225" y="5931776"/>
            <a:ext cx="1016453" cy="947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4864"/>
            <a:ext cx="3425952" cy="27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1424" y="585216"/>
            <a:ext cx="8875776" cy="53888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Самое важное качество педагога-воспитателя – способность чувствовать духовный мир ребенка.</a:t>
            </a:r>
          </a:p>
          <a:p>
            <a:r>
              <a:rPr lang="ru-RU" b="1" dirty="0" smtClean="0"/>
              <a:t>Особенности личности человека не даются от рождения, а меняются в течение всей его жизни. </a:t>
            </a:r>
          </a:p>
          <a:p>
            <a:r>
              <a:rPr lang="ru-RU" b="1" dirty="0" smtClean="0"/>
              <a:t>Личность ребенка начинает формироваться в самом раннем возрасте. Под воздействием различных факторов у него развиваются основные черты характера, складываются убеждения. </a:t>
            </a:r>
          </a:p>
          <a:p>
            <a:r>
              <a:rPr lang="ru-RU" b="1" dirty="0" smtClean="0"/>
              <a:t>Соответственно, особенности развития личности ребенка напрямую зависят от той среды, в которой малыш рос, от тех примеров, которые были у него перед глазами. И задача родителей – быть для ребенка тем положительным  примером, который и ляжет в основу формирования его личности. 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Взрослый человек является проводником, посредником между ребенком и окружающим его социальным миром.</a:t>
            </a:r>
          </a:p>
          <a:p>
            <a:endParaRPr lang="ru-RU" dirty="0"/>
          </a:p>
        </p:txBody>
      </p:sp>
      <p:pic>
        <p:nvPicPr>
          <p:cNvPr id="6" name="Рисунок 5" descr="бабка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3507">
            <a:off x="716808" y="1261819"/>
            <a:ext cx="190770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абка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373">
            <a:off x="10537137" y="28840"/>
            <a:ext cx="1302178" cy="1130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218</Words>
  <Application>Microsoft Office PowerPoint</Application>
  <PresentationFormat>Произвольный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TS103431377</vt:lpstr>
      <vt:lpstr>Слайд 1</vt:lpstr>
      <vt:lpstr>Воспитатель получает прогнозные знания, которые обеспечивают понимание задач общества и того ,как на этапах онтогенеза происходит закладка профессионально важных качеств будущего специалиста. Этими знаниями воспитатель делится с родителями.  Важно реализовывать и удовлетворять потребности детей о интересующих их профессиях не только в условиях детского сада но и дома.  Например : создание в домашних условиях различных заготовок, презентаций, подделок, плакатов, творческих работ, посещение различных музеев, выставок,  фотоотчетов, создание конкурсов и т.д.    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2013-02-26T08:36:25Z</dcterms:created>
  <dcterms:modified xsi:type="dcterms:W3CDTF">2013-10-17T17:32:32Z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