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262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0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-15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3047999"/>
            <a:ext cx="3840480" cy="524257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1" i="0" dirty="0" smtClean="0">
                <a:solidFill>
                  <a:srgbClr val="FF0000"/>
                </a:solidFill>
                <a:latin typeface="Segoe Print"/>
                <a:ea typeface="+mj-ea"/>
                <a:cs typeface="+mj-cs"/>
              </a:rPr>
              <a:t>«На приеме у врача».</a:t>
            </a:r>
            <a:endParaRPr lang="ru-RU" sz="2400" b="1" i="0" dirty="0">
              <a:solidFill>
                <a:srgbClr val="FF0000"/>
              </a:solidFill>
              <a:latin typeface="Segoe Print"/>
              <a:ea typeface="+mj-ea"/>
              <a:cs typeface="+mj-cs"/>
            </a:endParaRPr>
          </a:p>
        </p:txBody>
      </p:sp>
      <p:pic>
        <p:nvPicPr>
          <p:cNvPr id="6" name="Рисунок 5" descr="IMG_1715 (2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148" b="10148"/>
          <a:stretch>
            <a:fillRect/>
          </a:stretch>
        </p:blipFill>
        <p:spPr>
          <a:xfrm>
            <a:off x="1263333" y="1055579"/>
            <a:ext cx="5356923" cy="4284517"/>
          </a:xfrm>
        </p:spPr>
      </p:pic>
    </p:spTree>
    <p:extLst>
      <p:ext uri="{BB962C8B-B14F-4D97-AF65-F5344CB8AC3E}">
        <p14:creationId xmlns=""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80699" y="2328673"/>
            <a:ext cx="3840480" cy="1755647"/>
          </a:xfrm>
        </p:spPr>
        <p:txBody>
          <a:bodyPr/>
          <a:lstStyle/>
          <a:p>
            <a:r>
              <a:rPr lang="ru-RU" dirty="0" smtClean="0"/>
              <a:t>«Будущие конструкторы»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14" r="151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10</Words>
  <Application>Microsoft Office PowerPoint</Application>
  <PresentationFormat>Произвольный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TS103431377</vt:lpstr>
      <vt:lpstr>«На приеме у врача».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2013-02-26T08:36:25Z</dcterms:created>
  <dcterms:modified xsi:type="dcterms:W3CDTF">2013-10-17T17:39:03Z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