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25D779-F2EB-4A3B-94CE-75BCE9BA5936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6F5DF0-89C5-4AA5-8A4C-7D57A96AE5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6777318" cy="1731982"/>
          </a:xfrm>
        </p:spPr>
        <p:txBody>
          <a:bodyPr/>
          <a:lstStyle/>
          <a:p>
            <a:r>
              <a:rPr lang="ru-RU" sz="8800" dirty="0" smtClean="0">
                <a:latin typeface="+mn-lt"/>
              </a:rPr>
              <a:t>Мастер-класс</a:t>
            </a:r>
            <a:endParaRPr lang="ru-RU" sz="8800" dirty="0">
              <a:latin typeface="+mn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smtClean="0"/>
              <a:t>Поздравительная открытка</a:t>
            </a:r>
          </a:p>
          <a:p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2078058" cy="24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456"/>
            <a:ext cx="23762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09" y="141456"/>
            <a:ext cx="2357822" cy="31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36295"/>
            <a:ext cx="2304256" cy="29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36295"/>
            <a:ext cx="2210908" cy="29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3" y="4749515"/>
            <a:ext cx="18049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25" y="300038"/>
            <a:ext cx="6601916" cy="636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7" y="4995537"/>
            <a:ext cx="1644566" cy="166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4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30055">
            <a:off x="611560" y="2708920"/>
            <a:ext cx="7756263" cy="1702322"/>
          </a:xfrm>
        </p:spPr>
        <p:txBody>
          <a:bodyPr/>
          <a:lstStyle/>
          <a:p>
            <a:r>
              <a:rPr lang="ru-RU" sz="6000" b="1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8049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3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3472656"/>
            <a:ext cx="1409700" cy="1428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9892" y="620688"/>
            <a:ext cx="7756263" cy="1054250"/>
          </a:xfrm>
        </p:spPr>
        <p:txBody>
          <a:bodyPr/>
          <a:lstStyle/>
          <a:p>
            <a:r>
              <a:rPr lang="ru-RU" sz="2800" b="1" dirty="0"/>
              <a:t>1. Сложите прямоугольник пополам вдоль длинной стороны. Разверните и загните края бумаги к </a:t>
            </a:r>
            <a:r>
              <a:rPr lang="ru-RU" sz="2800" b="1" dirty="0" smtClean="0"/>
              <a:t>середине так</a:t>
            </a:r>
            <a:r>
              <a:rPr lang="ru-RU" sz="2800" b="1" dirty="0"/>
              <a:t>, как показано на фото</a:t>
            </a:r>
            <a:r>
              <a:rPr lang="ru-RU" sz="2800" dirty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52687"/>
            <a:ext cx="4724436" cy="449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725145"/>
            <a:ext cx="1755969" cy="17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3472656"/>
            <a:ext cx="1409700" cy="1428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6501" y="620688"/>
            <a:ext cx="7756263" cy="1054250"/>
          </a:xfrm>
        </p:spPr>
        <p:txBody>
          <a:bodyPr/>
          <a:lstStyle/>
          <a:p>
            <a:r>
              <a:rPr lang="ru-RU" sz="2800" b="1" dirty="0"/>
              <a:t>2. В первую очередь нам нужно сделать рукава нашей рубашки. Для этого переверните лист лицевой стороной вверх и загните верхние уголки к середине линии сгиба, как показано на фото. И затем снова разогните уголки.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57" y="2244696"/>
            <a:ext cx="4559973" cy="452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1415"/>
            <a:ext cx="1800200" cy="18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6426"/>
            <a:ext cx="1872208" cy="18975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sz="2800" b="1" dirty="0"/>
              <a:t>3. Положите лист опять лицевой стороной вниз и снова загните уголки к только что сделанным линиям сгиба</a:t>
            </a:r>
            <a:r>
              <a:rPr lang="ru-RU" sz="2800" b="1" dirty="0" smtClean="0"/>
              <a:t>. </a:t>
            </a:r>
            <a:r>
              <a:rPr lang="ru-RU" sz="2800" b="1" dirty="0"/>
              <a:t>Разгибать </a:t>
            </a:r>
            <a:r>
              <a:rPr lang="ru-RU" sz="2800" b="1" dirty="0" smtClean="0"/>
              <a:t>эти    маленькие </a:t>
            </a:r>
            <a:r>
              <a:rPr lang="ru-RU" sz="2800" b="1" dirty="0"/>
              <a:t>уголки уже </a:t>
            </a:r>
            <a:r>
              <a:rPr lang="ru-RU" sz="2800" b="1" dirty="0" smtClean="0"/>
              <a:t>не нужно.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02" y="1993950"/>
            <a:ext cx="4446378" cy="467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4. Согните верхнюю часть листа с загнутыми уголками в том месте где край бумаги пересекается с линиями сгиба уголков.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64496" cy="458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89861"/>
            <a:ext cx="1800200" cy="182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94434"/>
            <a:ext cx="1800200" cy="182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6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5. Теперь сложите два ребра к центру рубашки и , придерживая их пальцем одной руки, формируем рукава как показано на следующих фото.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1609"/>
            <a:ext cx="8496944" cy="434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0" y="5733134"/>
            <a:ext cx="1020156" cy="103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9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56263" cy="1054250"/>
          </a:xfrm>
        </p:spPr>
        <p:txBody>
          <a:bodyPr/>
          <a:lstStyle/>
          <a:p>
            <a:r>
              <a:rPr lang="ru-RU" sz="2800" b="1" dirty="0"/>
              <a:t>6. Рукава готовы, приступаем к формированию воротника. Как вы уже поняли, воротник будем делать с другого конца сложенного прямоугольника. Сложите нижний край бумаги таким образом, чтобы размер воротника составлял примерно половину от длины рукава.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2676"/>
            <a:ext cx="4590800" cy="363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4816"/>
            <a:ext cx="1872208" cy="18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7. Переворачиваем сложенный лист и формируем уголки нашего воротничка.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1"/>
            <a:ext cx="4824536" cy="439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3242"/>
            <a:ext cx="1728192" cy="175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56263" cy="1054250"/>
          </a:xfrm>
        </p:spPr>
        <p:txBody>
          <a:bodyPr/>
          <a:lstStyle/>
          <a:p>
            <a:r>
              <a:rPr lang="ru-RU" sz="2800" b="1" dirty="0"/>
              <a:t>8. И последний шаг - складываем полученный лист, совмещая край с рукавами и воротником, выправляем уголки нашего воротничка и закрепляем клеем для лучшего результата. Основа рубашки готова, теперь ее можно украсить пуговичками, сделать уголок носового платочка или галстук.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04578"/>
            <a:ext cx="4248472" cy="343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79682"/>
            <a:ext cx="1800200" cy="182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54</TotalTime>
  <Words>239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Мастер-класс</vt:lpstr>
      <vt:lpstr>1. Сложите прямоугольник пополам вдоль длинной стороны. Разверните и загните края бумаги к середине так, как показано на фото. </vt:lpstr>
      <vt:lpstr>2. В первую очередь нам нужно сделать рукава нашей рубашки. Для этого переверните лист лицевой стороной вверх и загните верхние уголки к середине линии сгиба, как показано на фото. И затем снова разогните уголки.</vt:lpstr>
      <vt:lpstr>3. Положите лист опять лицевой стороной вниз и снова загните уголки к только что сделанным линиям сгиба. Разгибать эти    маленькие уголки уже не нужно.</vt:lpstr>
      <vt:lpstr>4. Согните верхнюю часть листа с загнутыми уголками в том месте где край бумаги пересекается с линиями сгиба уголков.</vt:lpstr>
      <vt:lpstr>5. Теперь сложите два ребра к центру рубашки и , придерживая их пальцем одной руки, формируем рукава как показано на следующих фото.</vt:lpstr>
      <vt:lpstr>6. Рукава готовы, приступаем к формированию воротника. Как вы уже поняли, воротник будем делать с другого конца сложенного прямоугольника. Сложите нижний край бумаги таким образом, чтобы размер воротника составлял примерно половину от длины рукава.</vt:lpstr>
      <vt:lpstr>7. Переворачиваем сложенный лист и формируем уголки нашего воротничка.</vt:lpstr>
      <vt:lpstr>8. И последний шаг - складываем полученный лист, совмещая край с рукавами и воротником, выправляем уголки нашего воротничка и закрепляем клеем для лучшего результата. Основа рубашки готова, теперь ее можно украсить пуговичками, сделать уголок носового платочка или галстук.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Vaal</dc:creator>
  <cp:lastModifiedBy>Vaal</cp:lastModifiedBy>
  <cp:revision>7</cp:revision>
  <dcterms:created xsi:type="dcterms:W3CDTF">2013-02-14T19:44:01Z</dcterms:created>
  <dcterms:modified xsi:type="dcterms:W3CDTF">2013-10-20T10:55:01Z</dcterms:modified>
</cp:coreProperties>
</file>