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435A-CC43-48F6-A059-DEA1ECA5E12B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B4DC3-7DCC-41E6-B214-74782DF6C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4672018" cy="2571767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НАМ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ОСЕНЬ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ПОДАРИЛА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00702"/>
            <a:ext cx="4786346" cy="78581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МБДОУ Кирилловский детский сад «Теремок»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воспитатель Смирнова С.В.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осень3.gif"/>
          <p:cNvPicPr>
            <a:picLocks noChangeAspect="1"/>
          </p:cNvPicPr>
          <p:nvPr/>
        </p:nvPicPr>
        <p:blipFill>
          <a:blip r:embed="rId2" cstate="print"/>
          <a:srcRect l="3779" t="3125" r="7409" b="5208"/>
          <a:stretch>
            <a:fillRect/>
          </a:stretch>
        </p:blipFill>
        <p:spPr>
          <a:xfrm>
            <a:off x="5429256" y="285728"/>
            <a:ext cx="3357586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зи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71480"/>
            <a:ext cx="6618665" cy="551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вощ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71546"/>
            <a:ext cx="7840755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зина с грибами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14356"/>
            <a:ext cx="6408686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юква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000108"/>
            <a:ext cx="4405330" cy="4405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вет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6603" y="254396"/>
            <a:ext cx="5650794" cy="634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ть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571480"/>
            <a:ext cx="6464041" cy="5397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600079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ЧТО НАМ ОСЕНЬ ПОДАРИЛА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НАМ ОСЕНЬ ПОДАРИЛА</dc:title>
  <dc:creator>Nastya</dc:creator>
  <cp:lastModifiedBy>Nastya</cp:lastModifiedBy>
  <cp:revision>8</cp:revision>
  <dcterms:created xsi:type="dcterms:W3CDTF">2012-10-23T05:56:21Z</dcterms:created>
  <dcterms:modified xsi:type="dcterms:W3CDTF">2012-10-24T12:03:24Z</dcterms:modified>
</cp:coreProperties>
</file>