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6" r:id="rId8"/>
    <p:sldId id="262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764705"/>
            <a:ext cx="7990656" cy="396044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</a:t>
            </a:r>
            <a:br>
              <a:rPr lang="ru-RU" sz="4800" b="1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 w="952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n w="9525"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дорожного</a:t>
            </a:r>
            <a:br>
              <a:rPr lang="ru-RU" sz="4800" b="1" dirty="0" smtClean="0">
                <a:ln w="9525"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 w="952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n w="9525"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движения</a:t>
            </a:r>
            <a:endParaRPr lang="ru-RU" sz="4800" b="1" dirty="0">
              <a:ln w="9525">
                <a:solidFill>
                  <a:schemeClr val="tx1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5589240"/>
            <a:ext cx="3344416" cy="913656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Подготовила: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Комиссаренко А. А.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воспитатель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Настя\Desktop\ППД леко\детские\te_110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1993928" cy="265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стя\Desktop\ППД леко\детские\znaki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62" b="89749" l="7500" r="94531">
                        <a14:backgroundMark x1="19531" y1="92711" x2="20000" y2="78815"/>
                        <a14:backgroundMark x1="20000" y1="78815" x2="5156" y2="78815"/>
                        <a14:backgroundMark x1="5625" y1="79499" x2="5625" y2="7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552" y="116632"/>
            <a:ext cx="2899448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018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332656"/>
            <a:ext cx="4038600" cy="30529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004570" algn="l"/>
              </a:tabLst>
            </a:pPr>
            <a:r>
              <a:rPr lang="ru-RU" dirty="0">
                <a:ea typeface="Calibri"/>
                <a:cs typeface="Times New Roman"/>
              </a:rPr>
              <a:t>Футбол – хорошая игра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Пусть каждый тренируется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На стадионах, во дворах,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Но только не на улицах. </a:t>
            </a:r>
            <a:r>
              <a:rPr lang="ru-RU" i="1" dirty="0">
                <a:ea typeface="Calibri"/>
                <a:cs typeface="Times New Roman"/>
              </a:rPr>
              <a:t>(Жилая зона)</a:t>
            </a:r>
            <a:endParaRPr lang="ru-RU" dirty="0">
              <a:ea typeface="Calibri"/>
              <a:cs typeface="Times New Roman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4664"/>
            <a:ext cx="220717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Users\Настя\Desktop\ППД леко\ППд\8cb23c09d141f97e7d79e38de9ad27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17032"/>
            <a:ext cx="4334272" cy="289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856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04665"/>
            <a:ext cx="7542584" cy="547260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Загадки</a:t>
            </a:r>
          </a:p>
          <a:p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Близко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– широка,</a:t>
            </a:r>
            <a:b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  издалека – узка.      </a:t>
            </a:r>
            <a:b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  (ДОРОГА)</a:t>
            </a:r>
            <a:b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Три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разноцветных круга</a:t>
            </a:r>
            <a:b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  Мигают друг за другом.</a:t>
            </a:r>
            <a:b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  Светятся, мигают –</a:t>
            </a:r>
            <a:b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  Людям помогают.     </a:t>
            </a:r>
            <a:b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  (СВЕТОФОР) </a:t>
            </a:r>
            <a:b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Полосатая указка,</a:t>
            </a:r>
            <a:b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    Словно палочка из сказки. </a:t>
            </a:r>
            <a:b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    (ЖЕЗЛ)</a:t>
            </a:r>
            <a:b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Что за зебра без копыт:</a:t>
            </a:r>
            <a:b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    Не под нею пыль летит,</a:t>
            </a:r>
            <a:b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    А над нею вьюга пыли</a:t>
            </a:r>
            <a:b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    И летят автомобили.       </a:t>
            </a:r>
            <a:b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    (ПЕШЕХОДНЫЙ ПЕРЕХОД)    </a:t>
            </a:r>
            <a:b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b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Впереди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и сзади,</a:t>
            </a:r>
            <a:b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    И по бокам - окошки.</a:t>
            </a:r>
            <a:b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    Что за странный домик</a:t>
            </a:r>
            <a:b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    На округлых ножках?     </a:t>
            </a:r>
            <a:b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    (АВТОМОБИЛЬ) </a:t>
            </a:r>
            <a:r>
              <a:rPr lang="ru-RU" dirty="0">
                <a:ea typeface="Calibri"/>
                <a:cs typeface="Times New Roman"/>
              </a:rPr>
              <a:t>     </a:t>
            </a:r>
            <a:endParaRPr lang="ru-RU" dirty="0"/>
          </a:p>
        </p:txBody>
      </p:sp>
      <p:pic>
        <p:nvPicPr>
          <p:cNvPr id="12290" name="Picture 2" descr="C:\Users\Настя\Desktop\ППД леко\детские\100067_box_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32856"/>
            <a:ext cx="4349824" cy="43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98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25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404664"/>
            <a:ext cx="4038600" cy="2448272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Город, в котором с тобой мы живем,</a:t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Можно по праву сравнить с букварем.</a:t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Азбукой улиц, проспектов, дорог</a:t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Город дает нам все время урок.</a:t>
            </a:r>
            <a:r>
              <a:rPr lang="ru-RU" b="1" dirty="0">
                <a:ea typeface="Calibri"/>
                <a:cs typeface="Times New Roman"/>
              </a:rPr>
              <a:t/>
            </a:r>
            <a:br>
              <a:rPr lang="ru-RU" b="1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2051" name="Picture 3" descr="C:\Users\Настя\Desktop\ППД леко\детские\Igra_po_Pravilam_dorognogo_dvi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1"/>
          <a:stretch/>
        </p:blipFill>
        <p:spPr bwMode="auto">
          <a:xfrm>
            <a:off x="827584" y="2708920"/>
            <a:ext cx="4445000" cy="349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Настя\Desktop\ППД леко\ППд\1_134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20688"/>
            <a:ext cx="326495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Настя\Desktop\ППД леко\ППд\f0ca32f0ed8a2d2a632fc503635658a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45024"/>
            <a:ext cx="3230460" cy="215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062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2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88640"/>
            <a:ext cx="4038600" cy="22322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ea typeface="Calibri"/>
                <a:cs typeface="Times New Roman"/>
              </a:rPr>
              <a:t>Способ безопасный самый: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Перейти дорогу с мамой.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Уж она не подведет,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Нас за ручку доведет.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Но гораздо будет лучше,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Если нас она научит,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Как без бед и по уму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Сделать это самому.</a:t>
            </a:r>
            <a:endParaRPr lang="ru-RU" dirty="0"/>
          </a:p>
        </p:txBody>
      </p:sp>
      <p:pic>
        <p:nvPicPr>
          <p:cNvPr id="3074" name="Picture 2" descr="C:\Users\Настя\Desktop\ППД леко\детские\getim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стя\Desktop\ППД леко\детские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5960168" cy="298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230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88640"/>
            <a:ext cx="4038600" cy="439248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>
                <a:ea typeface="Calibri"/>
                <a:cs typeface="Times New Roman"/>
              </a:rPr>
              <a:t>Светофор</a:t>
            </a:r>
            <a:r>
              <a:rPr lang="ru-RU" dirty="0">
                <a:ea typeface="Calibri"/>
                <a:cs typeface="Times New Roman"/>
              </a:rPr>
              <a:t/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/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Учит дедушка Егора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Говорить со светофором: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«У него язык простой –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Смотрит красным глазом – стой!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А зажжет зеленый глаз –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Значит, пропускает нас.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И, пока не смотрит красным,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На дороге безопасно».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Вертит головой Егор: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«Где же дядя-светофор?»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Мы его узнаем сразу –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Одноногий и двуглазый.</a:t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098" name="Picture 2" descr="C:\Users\Настя\Desktop\ППД леко\детские\7dec78f183e2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52736"/>
            <a:ext cx="4550833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430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332656"/>
            <a:ext cx="4038600" cy="3701008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ea typeface="Calibri"/>
                <a:cs typeface="Times New Roman"/>
              </a:rPr>
              <a:t>У шоссе брат учит Славу: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«Взгляд налево, взгляд направо!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Если нет машин вблизи,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То иди, не тормози!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Если же машина близко,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Стой, как во поле редиска!»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Слава сразу загрустил: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«Долго тут еще расти?»</a:t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6146" name="Picture 2" descr="C:\Users\Настя\Desktop\ППД леко\детские\image228664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4038600" cy="450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Настя\Desktop\ППД леко\детские\п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3"/>
          <a:stretch/>
        </p:blipFill>
        <p:spPr bwMode="auto">
          <a:xfrm>
            <a:off x="755576" y="3789040"/>
            <a:ext cx="3842395" cy="2597905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18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4532" y="476672"/>
            <a:ext cx="6573416" cy="2160240"/>
          </a:xfrm>
        </p:spPr>
        <p:txBody>
          <a:bodyPr>
            <a:noAutofit/>
          </a:bodyPr>
          <a:lstStyle/>
          <a:p>
            <a:r>
              <a:rPr lang="ru-RU" b="1" dirty="0" smtClean="0">
                <a:ln w="9525"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Знаки</a:t>
            </a:r>
            <a:br>
              <a:rPr lang="ru-RU" b="1" dirty="0" smtClean="0">
                <a:ln w="9525"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9525"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9525"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дорожного</a:t>
            </a:r>
            <a:br>
              <a:rPr lang="ru-RU" b="1" dirty="0" smtClean="0">
                <a:ln w="9525"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952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9525"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движения</a:t>
            </a:r>
            <a:endParaRPr lang="ru-RU" b="1" dirty="0">
              <a:ln w="9525">
                <a:solidFill>
                  <a:schemeClr val="tx1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Настя\Desktop\ППД леко\детские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15768"/>
            <a:ext cx="4542737" cy="328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Настя\Desktop\ППД леко\детские\zna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342641" cy="229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14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260648"/>
            <a:ext cx="4038600" cy="2548880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ea typeface="Calibri"/>
                <a:cs typeface="Times New Roman"/>
              </a:rPr>
              <a:t>Здесь наземный переход,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Ходит целый день народ.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Ты, водитель, не грусти,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Пешехода пропусти!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/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11267" name="Picture 3" descr="C:\Users\Настя\Desktop\ППД леко\детские\lin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4445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Настя\Desktop\ППД леко\детские\getim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74" y="3501008"/>
            <a:ext cx="3908152" cy="293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304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548680"/>
            <a:ext cx="4038600" cy="283691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ea typeface="Calibri"/>
                <a:cs typeface="Times New Roman"/>
              </a:rPr>
              <a:t>В этом месте пешеход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Терпеливо транспорт ждет.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Он пешком устал шагать,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Хочет пассажиром стать.</a:t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4664"/>
            <a:ext cx="2160722" cy="289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Настя\Desktop\ППД леко\ППд\автобус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68960"/>
            <a:ext cx="4125838" cy="294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260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93145"/>
            <a:ext cx="3966592" cy="3091839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ea typeface="Calibri"/>
                <a:cs typeface="Times New Roman"/>
              </a:rPr>
              <a:t>Знак «дорожные работы».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Чинит здесь дорогу кто-то.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Скорость сбавить нужно будет,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Там ведь на дороге люди.</a:t>
            </a:r>
            <a:r>
              <a:rPr lang="ru-RU" b="1" dirty="0">
                <a:ea typeface="Calibri"/>
                <a:cs typeface="Times New Roman"/>
              </a:rPr>
              <a:t/>
            </a:r>
            <a:br>
              <a:rPr lang="ru-RU" b="1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9219" name="Picture 3" descr="C:\Users\Настя\Desktop\ППД леко\ППд\remont_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4038600" cy="302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Настя\Desktop\ППД леко\ППд\1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3740705" cy="267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767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rgbClr val="6EF1F6"/>
      </a:lt1>
      <a:dk2>
        <a:srgbClr val="BCDCF9"/>
      </a:dk2>
      <a:lt2>
        <a:srgbClr val="DEFCFD"/>
      </a:lt2>
      <a:accent1>
        <a:srgbClr val="7030A0"/>
      </a:accent1>
      <a:accent2>
        <a:srgbClr val="002060"/>
      </a:accent2>
      <a:accent3>
        <a:srgbClr val="002060"/>
      </a:accent3>
      <a:accent4>
        <a:srgbClr val="05686C"/>
      </a:accent4>
      <a:accent5>
        <a:srgbClr val="07674D"/>
      </a:accent5>
      <a:accent6>
        <a:srgbClr val="07674D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52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Правила  дорожного  движения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Знаки  дорожного  движения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 дорожного  движения</dc:title>
  <dc:creator>Настя</dc:creator>
  <cp:lastModifiedBy>Настя</cp:lastModifiedBy>
  <cp:revision>8</cp:revision>
  <dcterms:created xsi:type="dcterms:W3CDTF">2012-10-25T02:50:47Z</dcterms:created>
  <dcterms:modified xsi:type="dcterms:W3CDTF">2012-10-25T04:14:56Z</dcterms:modified>
</cp:coreProperties>
</file>