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2" r:id="rId2"/>
    <p:sldId id="274" r:id="rId3"/>
    <p:sldId id="258" r:id="rId4"/>
    <p:sldId id="259" r:id="rId5"/>
    <p:sldId id="270" r:id="rId6"/>
    <p:sldId id="260" r:id="rId7"/>
    <p:sldId id="266" r:id="rId8"/>
    <p:sldId id="261" r:id="rId9"/>
    <p:sldId id="262" r:id="rId10"/>
    <p:sldId id="263" r:id="rId11"/>
    <p:sldId id="267" r:id="rId12"/>
    <p:sldId id="268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48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93D5E-97C3-4D5E-9015-1B8033EC6387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9C89-43C3-494A-A44F-661813C224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9C89-43C3-494A-A44F-661813C2244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prezentatsii/geografija/Narody-gor-i-stepej/009-Snaruzhi-jurta-pokhozha-na-kupol.html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tforum.info/forum/lofiversion/index.php/t7141.html" TargetMode="External"/><Relationship Id="rId4" Type="http://schemas.openxmlformats.org/officeDocument/2006/relationships/hyperlink" Target="http://www.etnolog.ru/house.php?id=CH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«Такие разные дома»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dirty="0" smtClean="0"/>
              <a:t>Ц</a:t>
            </a:r>
            <a:r>
              <a:rPr lang="ru-RU" sz="4000" dirty="0" smtClean="0"/>
              <a:t>ель: </a:t>
            </a:r>
            <a:r>
              <a:rPr lang="ru-RU" sz="4000" dirty="0" smtClean="0"/>
              <a:t>Показать зависимость типов жилья от места проживания человека. </a:t>
            </a:r>
            <a:endParaRPr lang="ru-RU" sz="4000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Подготовила:</a:t>
            </a:r>
          </a:p>
          <a:p>
            <a:pPr algn="r"/>
            <a:r>
              <a:rPr lang="ru-RU" b="1" dirty="0" smtClean="0"/>
              <a:t>Е.М. </a:t>
            </a:r>
            <a:r>
              <a:rPr lang="ru-RU" b="1" dirty="0" err="1" smtClean="0"/>
              <a:t>Буянова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спани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548680"/>
            <a:ext cx="6984776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1085998"/>
          </a:xfrm>
        </p:spPr>
        <p:txBody>
          <a:bodyPr/>
          <a:lstStyle/>
          <a:p>
            <a:pPr algn="r"/>
            <a:r>
              <a:rPr lang="ru-RU" sz="2400" b="1" dirty="0" err="1" smtClean="0"/>
              <a:t>Пальясо</a:t>
            </a:r>
            <a:r>
              <a:rPr lang="ru-RU" sz="2400" b="1" dirty="0" smtClean="0"/>
              <a:t> – каменный круглый дом</a:t>
            </a:r>
          </a:p>
          <a:p>
            <a:pPr algn="r"/>
            <a:r>
              <a:rPr lang="ru-RU" sz="2400" b="1" dirty="0" smtClean="0"/>
              <a:t>В Испании люди жили в нем.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37112"/>
            <a:ext cx="6812160" cy="242088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Китайская деревня –</a:t>
            </a:r>
          </a:p>
          <a:p>
            <a:pPr algn="r"/>
            <a:r>
              <a:rPr lang="ru-RU" sz="2400" b="1" dirty="0" smtClean="0"/>
              <a:t>Это большой дом.</a:t>
            </a:r>
          </a:p>
          <a:p>
            <a:pPr algn="r"/>
            <a:r>
              <a:rPr lang="ru-RU" sz="2400" b="1" dirty="0" smtClean="0"/>
              <a:t>Дружные семьи</a:t>
            </a:r>
          </a:p>
          <a:p>
            <a:pPr algn="r"/>
            <a:r>
              <a:rPr lang="ru-RU" sz="2400" b="1" dirty="0" smtClean="0"/>
              <a:t>Когда-то жили в нем</a:t>
            </a:r>
            <a:endParaRPr lang="ru-RU" sz="2400" b="1" dirty="0"/>
          </a:p>
        </p:txBody>
      </p:sp>
      <p:pic>
        <p:nvPicPr>
          <p:cNvPr id="1026" name="Рисунок 22" descr="C:\Users\Пользователь\AppData\Local\Microsoft\Windows\Temporary Internet Files\Content.Word\kitai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2728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Рисунок 1" descr="C:\Users\Пользователь\AppData\Local\Microsoft\Windows\Temporary Internet Files\Content.Word\м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7606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92288" y="5042461"/>
            <a:ext cx="68119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Японский домик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 встретишь ты уже.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нём раньше жили люди,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Ходили по земле.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6956176" cy="191683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Изба из бревен сосновых </a:t>
            </a:r>
          </a:p>
          <a:p>
            <a:pPr algn="r"/>
            <a:r>
              <a:rPr lang="ru-RU" sz="2400" b="1" dirty="0" smtClean="0"/>
              <a:t>Светла, тепла, хороша.</a:t>
            </a:r>
          </a:p>
          <a:p>
            <a:pPr algn="r"/>
            <a:r>
              <a:rPr lang="ru-RU" sz="2400" b="1" dirty="0" smtClean="0"/>
              <a:t>В ней предки жили когда-то,</a:t>
            </a:r>
          </a:p>
          <a:p>
            <a:pPr algn="r"/>
            <a:r>
              <a:rPr lang="ru-RU" sz="2400" b="1" dirty="0" smtClean="0"/>
              <a:t>Печка топилась всегда.</a:t>
            </a:r>
            <a:endParaRPr lang="ru-RU" sz="2400" b="1" dirty="0"/>
          </a:p>
        </p:txBody>
      </p:sp>
      <p:pic>
        <p:nvPicPr>
          <p:cNvPr id="3073" name="Рисунок 36" descr="C:\Users\Пользователь\AppData\Local\Microsoft\Windows\Temporary Internet Files\Content.Word\2172022-a5c0ecafaf446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http://images.yandex.ru/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http://900igr.net/prezentatsii/geografija/Narody-gor-i-stepej/009-Snaruzhi-jurta-pokhozha-na-kupol.html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http://www.etnolog.ru/house.php?id=CHUK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http://www.tatforum.info/forum/lofiversion/index.php/t7141.html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игл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164" t="1942" r="6146" b="21059"/>
          <a:stretch>
            <a:fillRect/>
          </a:stretch>
        </p:blipFill>
        <p:spPr>
          <a:xfrm>
            <a:off x="1259632" y="332656"/>
            <a:ext cx="6696744" cy="410445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779912" y="4797152"/>
            <a:ext cx="5040560" cy="16561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 smtClean="0">
                <a:cs typeface="Aharoni" pitchFamily="2" charset="-79"/>
              </a:rPr>
              <a:t>На севере снег,</a:t>
            </a:r>
          </a:p>
          <a:p>
            <a:pPr algn="r"/>
            <a:r>
              <a:rPr lang="ru-RU" sz="2400" b="1" dirty="0" smtClean="0">
                <a:cs typeface="Aharoni" pitchFamily="2" charset="-79"/>
              </a:rPr>
              <a:t>На севере лед.</a:t>
            </a:r>
          </a:p>
          <a:p>
            <a:pPr algn="r"/>
            <a:r>
              <a:rPr lang="ru-RU" sz="2400" b="1" dirty="0" smtClean="0">
                <a:cs typeface="Aharoni" pitchFamily="2" charset="-79"/>
              </a:rPr>
              <a:t>Здесь эскимос </a:t>
            </a:r>
          </a:p>
          <a:p>
            <a:pPr algn="r"/>
            <a:r>
              <a:rPr lang="ru-RU" sz="2400" b="1" dirty="0" smtClean="0">
                <a:cs typeface="Aharoni" pitchFamily="2" charset="-79"/>
              </a:rPr>
              <a:t>В иглу живет</a:t>
            </a:r>
            <a:endParaRPr lang="ru-RU" sz="24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шал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476672"/>
            <a:ext cx="6552728" cy="42509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4869160"/>
            <a:ext cx="4968552" cy="1656184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400" b="1" dirty="0"/>
              <a:t>Шале – швейцарский домик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400" b="1" dirty="0"/>
              <a:t>Среди высоких гор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400" b="1" dirty="0"/>
              <a:t>Уютный, деревянный,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400" b="1" dirty="0"/>
              <a:t>Вокруг него – забор.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юрт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404664"/>
            <a:ext cx="6408712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5157192"/>
            <a:ext cx="4896544" cy="136815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/>
              <a:t>Юрту кочевой народ</a:t>
            </a:r>
          </a:p>
          <a:p>
            <a:pPr algn="r"/>
            <a:r>
              <a:rPr lang="ru-RU" sz="2400" b="1" dirty="0"/>
              <a:t>Строит быстро, без хлопот.</a:t>
            </a:r>
          </a:p>
          <a:p>
            <a:pPr algn="r"/>
            <a:r>
              <a:rPr lang="ru-RU" sz="2400" b="1" dirty="0"/>
              <a:t>Она от ветра защищает </a:t>
            </a:r>
          </a:p>
          <a:p>
            <a:pPr algn="r"/>
            <a:r>
              <a:rPr lang="ru-RU" sz="2400" b="1" dirty="0"/>
              <a:t>И тепло им сохраняет.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7028184" cy="170080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Вигвам индейцы строили</a:t>
            </a:r>
          </a:p>
          <a:p>
            <a:pPr algn="r"/>
            <a:r>
              <a:rPr lang="ru-RU" sz="2000" b="1" dirty="0" smtClean="0"/>
              <a:t>И жили всей семьей.</a:t>
            </a:r>
          </a:p>
          <a:p>
            <a:pPr algn="r"/>
            <a:r>
              <a:rPr lang="ru-RU" sz="2000" b="1" dirty="0" smtClean="0"/>
              <a:t>В лесах они охотились</a:t>
            </a:r>
          </a:p>
          <a:p>
            <a:pPr algn="r"/>
            <a:r>
              <a:rPr lang="ru-RU" sz="2000" b="1" dirty="0" smtClean="0"/>
              <a:t>С добычей шли домой.</a:t>
            </a:r>
          </a:p>
          <a:p>
            <a:endParaRPr lang="ru-RU" dirty="0"/>
          </a:p>
        </p:txBody>
      </p:sp>
      <p:pic>
        <p:nvPicPr>
          <p:cNvPr id="1026" name="i-main-pic" descr="Картинка 11 из 24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9604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устын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404664"/>
            <a:ext cx="6408712" cy="43229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941168"/>
            <a:ext cx="4752528" cy="151216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/>
              <a:t>Люди в пещерах пустыни Сахары</a:t>
            </a:r>
          </a:p>
          <a:p>
            <a:pPr algn="r"/>
            <a:r>
              <a:rPr lang="ru-RU" sz="2000" b="1" dirty="0"/>
              <a:t>В подземных жилищах живут.</a:t>
            </a:r>
          </a:p>
          <a:p>
            <a:pPr algn="r"/>
            <a:r>
              <a:rPr lang="ru-RU" sz="2000" b="1" dirty="0"/>
              <a:t>В жаркой </a:t>
            </a:r>
            <a:r>
              <a:rPr lang="ru-RU" sz="2000" b="1" dirty="0" smtClean="0"/>
              <a:t>Африке от </a:t>
            </a:r>
            <a:r>
              <a:rPr lang="ru-RU" sz="2000" b="1" dirty="0"/>
              <a:t>зноя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они </a:t>
            </a:r>
            <a:r>
              <a:rPr lang="ru-RU" sz="2000" b="1" dirty="0"/>
              <a:t>спасаются тут.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049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922657" y="5274380"/>
            <a:ext cx="47530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Хижина на дереве! Что за чудеса?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Чтоб забраться, в дом такой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Лестница нужна!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0" name="Рисунок 39" descr="C:\Users\Пользователь\AppData\Local\Microsoft\Windows\Temporary Internet Files\Content.Word\2172075-e2e99d88a5f1c3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хижи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" b="312"/>
          <a:stretch>
            <a:fillRect/>
          </a:stretch>
        </p:blipFill>
        <p:spPr>
          <a:xfrm>
            <a:off x="1187624" y="260648"/>
            <a:ext cx="6840760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5517232"/>
            <a:ext cx="5976664" cy="108012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/>
              <a:t>В </a:t>
            </a:r>
            <a:r>
              <a:rPr lang="ru-RU" sz="2400" b="1" dirty="0" smtClean="0"/>
              <a:t>Килиманджаро солнце и </a:t>
            </a:r>
            <a:r>
              <a:rPr lang="ru-RU" sz="2400" b="1" dirty="0"/>
              <a:t>всегда </a:t>
            </a:r>
            <a:r>
              <a:rPr lang="ru-RU" sz="2400" b="1" dirty="0" smtClean="0"/>
              <a:t>тепло.</a:t>
            </a:r>
            <a:endParaRPr lang="ru-RU" sz="2400" b="1" dirty="0"/>
          </a:p>
          <a:p>
            <a:pPr algn="r"/>
            <a:r>
              <a:rPr lang="ru-RU" sz="2400" b="1" dirty="0"/>
              <a:t>В хижинах </a:t>
            </a:r>
            <a:r>
              <a:rPr lang="ru-RU" sz="2400" b="1" dirty="0" smtClean="0"/>
              <a:t>там люди </a:t>
            </a:r>
            <a:r>
              <a:rPr lang="ru-RU" sz="2400" b="1" dirty="0"/>
              <a:t>жили давным-давно.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нди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32656"/>
            <a:ext cx="7200800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5367338"/>
            <a:ext cx="5688632" cy="1158006"/>
          </a:xfrm>
        </p:spPr>
        <p:txBody>
          <a:bodyPr/>
          <a:lstStyle/>
          <a:p>
            <a:pPr algn="r"/>
            <a:r>
              <a:rPr lang="ru-RU" sz="2400" b="1" dirty="0"/>
              <a:t>Из бамбука и тростника </a:t>
            </a:r>
          </a:p>
          <a:p>
            <a:pPr algn="r"/>
            <a:r>
              <a:rPr lang="ru-RU" sz="2400" b="1" dirty="0"/>
              <a:t>Хижина в Индии стоит без окна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215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«Такие разные дома»  Цель: Показать зависимость типов жилья от места проживания человека.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Используемые источники: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жилища</dc:title>
  <dc:creator>Пользователь</dc:creator>
  <cp:lastModifiedBy>Пользователь Windows</cp:lastModifiedBy>
  <cp:revision>28</cp:revision>
  <dcterms:created xsi:type="dcterms:W3CDTF">2012-05-03T17:20:29Z</dcterms:created>
  <dcterms:modified xsi:type="dcterms:W3CDTF">2012-10-27T11:52:41Z</dcterms:modified>
</cp:coreProperties>
</file>