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3312368"/>
          </a:xfrm>
        </p:spPr>
        <p:txBody>
          <a:bodyPr/>
          <a:lstStyle/>
          <a:p>
            <a:r>
              <a:rPr lang="ru-RU" sz="4800" b="1" i="1" dirty="0" smtClean="0"/>
              <a:t>«От пещеры до небоскреба»</a:t>
            </a:r>
            <a:br>
              <a:rPr lang="ru-RU" sz="4800" b="1" i="1" dirty="0" smtClean="0"/>
            </a:br>
            <a:r>
              <a:rPr lang="ru-RU" sz="4000" dirty="0" smtClean="0"/>
              <a:t>Цель:</a:t>
            </a:r>
            <a:r>
              <a:rPr lang="ru-RU" sz="4000" dirty="0" smtClean="0"/>
              <a:t> Способствовать углублению знаний детей об истории жилища</a:t>
            </a:r>
            <a:endParaRPr lang="ru-RU" sz="4000" b="1" i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656184"/>
          </a:xfrm>
        </p:spPr>
        <p:txBody>
          <a:bodyPr/>
          <a:lstStyle/>
          <a:p>
            <a:pPr algn="r"/>
            <a:r>
              <a:rPr lang="ru-RU" dirty="0" smtClean="0"/>
              <a:t>Подготовила:</a:t>
            </a:r>
          </a:p>
          <a:p>
            <a:pPr algn="r"/>
            <a:r>
              <a:rPr lang="ru-RU" dirty="0" err="1" smtClean="0"/>
              <a:t>Е.М.Буянова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Сначала люди жили в пещерах</a:t>
            </a:r>
            <a:endParaRPr lang="ru-RU" dirty="0"/>
          </a:p>
        </p:txBody>
      </p:sp>
      <p:pic>
        <p:nvPicPr>
          <p:cNvPr id="6" name="Содержимое 5" descr="пещер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63875" y="1600200"/>
            <a:ext cx="6216249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Потом они стали жить в шалаше</a:t>
            </a:r>
            <a:endParaRPr lang="ru-RU" dirty="0"/>
          </a:p>
        </p:txBody>
      </p:sp>
      <p:pic>
        <p:nvPicPr>
          <p:cNvPr id="4" name="Содержимое 3" descr="чум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13538" y="1700808"/>
            <a:ext cx="3486654" cy="387687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Кочевники строили переносные дома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Рисунок 19" descr="C:\Users\Пользователь\AppData\Local\Microsoft\Windows\Temporary Internet Files\Content.Word\eskimos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484784"/>
            <a:ext cx="6696744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Недалеко от рек и леса строили деревянные дома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Рисунок 25" descr="C:\Users\Пользователь\AppData\Local\Microsoft\Windows\Temporary Internet Files\Content.Word\belorusy-hous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628800"/>
            <a:ext cx="720080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 многоэтажном  </a:t>
            </a:r>
            <a:r>
              <a:rPr lang="ru-RU" smtClean="0"/>
              <a:t>доме живет </a:t>
            </a:r>
            <a:r>
              <a:rPr lang="ru-RU" dirty="0" smtClean="0"/>
              <a:t>много людей</a:t>
            </a:r>
            <a:endParaRPr lang="ru-RU" dirty="0"/>
          </a:p>
        </p:txBody>
      </p:sp>
      <p:pic>
        <p:nvPicPr>
          <p:cNvPr id="4" name="Содержимое 3" descr="dom_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9" y="1700808"/>
            <a:ext cx="7056784" cy="4464496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39</Words>
  <Application>Microsoft Office PowerPoint</Application>
  <PresentationFormat>Экран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«От пещеры до небоскреба» Цель: Способствовать углублению знаний детей об истории жилища</vt:lpstr>
      <vt:lpstr>Сначала люди жили в пещерах</vt:lpstr>
      <vt:lpstr>Потом они стали жить в шалаше</vt:lpstr>
      <vt:lpstr>Кочевники строили переносные дома</vt:lpstr>
      <vt:lpstr> Недалеко от рек и леса строили деревянные дома</vt:lpstr>
      <vt:lpstr>Во многоэтажном  доме живет много людей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Сначала люди жили в пещерах</dc:title>
  <dc:creator>Пользователь</dc:creator>
  <cp:lastModifiedBy>Пользователь Windows</cp:lastModifiedBy>
  <cp:revision>4</cp:revision>
  <dcterms:created xsi:type="dcterms:W3CDTF">2012-05-31T11:26:14Z</dcterms:created>
  <dcterms:modified xsi:type="dcterms:W3CDTF">2012-10-27T11:56:09Z</dcterms:modified>
</cp:coreProperties>
</file>