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39" d="100"/>
          <a:sy n="39" d="100"/>
        </p:scale>
        <p:origin x="-133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tey.com/science/news331554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sdesktop.net/mountain/1152x864_PicsDesktop.net_168.jpg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Презентация к стихотворению</a:t>
            </a:r>
            <a:r>
              <a:rPr lang="ru-RU" dirty="0" smtClean="0"/>
              <a:t> </a:t>
            </a:r>
            <a:r>
              <a:rPr lang="ru-RU" dirty="0" smtClean="0"/>
              <a:t>«Когда-то люди жили…»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Цель: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Показать детям, </a:t>
            </a:r>
            <a:r>
              <a:rPr lang="ru-RU" sz="4000" dirty="0" smtClean="0"/>
              <a:t>что люди постоянно стремятся улучшить свой дом.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6956176" cy="1340768"/>
          </a:xfrm>
        </p:spPr>
        <p:txBody>
          <a:bodyPr/>
          <a:lstStyle/>
          <a:p>
            <a:pPr algn="r"/>
            <a:r>
              <a:rPr lang="ru-RU" sz="2400" b="1" dirty="0" smtClean="0"/>
              <a:t>Когда-то люди жили</a:t>
            </a:r>
          </a:p>
          <a:p>
            <a:pPr algn="r"/>
            <a:r>
              <a:rPr lang="ru-RU" sz="2400" b="1" dirty="0" smtClean="0"/>
              <a:t>Без крыш над головой,</a:t>
            </a:r>
          </a:p>
          <a:p>
            <a:pPr algn="r"/>
            <a:endParaRPr lang="ru-RU" dirty="0"/>
          </a:p>
        </p:txBody>
      </p:sp>
      <p:pic>
        <p:nvPicPr>
          <p:cNvPr id="8194" name="Picture 2" descr="http://msnbcmedia3.msn.com/j/msnbc/Components/Photos/061109/061109_livesci_hominid_hmed12p.grid-6x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09" r="8509"/>
          <a:stretch>
            <a:fillRect/>
          </a:stretch>
        </p:blipFill>
        <p:spPr bwMode="auto">
          <a:xfrm>
            <a:off x="1259632" y="612774"/>
            <a:ext cx="6696744" cy="476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ес и скал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612774"/>
            <a:ext cx="6696744" cy="46164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6812160" cy="1412776"/>
          </a:xfrm>
        </p:spPr>
        <p:txBody>
          <a:bodyPr/>
          <a:lstStyle/>
          <a:p>
            <a:pPr algn="r"/>
            <a:r>
              <a:rPr lang="ru-RU" sz="2400" b="1" dirty="0" smtClean="0"/>
              <a:t>Защитой скалы были</a:t>
            </a:r>
          </a:p>
          <a:p>
            <a:pPr algn="r"/>
            <a:r>
              <a:rPr lang="ru-RU" sz="2400" b="1" dirty="0" smtClean="0"/>
              <a:t>И леса кров живой.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ирод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31" r="3831"/>
          <a:stretch>
            <a:fillRect/>
          </a:stretch>
        </p:blipFill>
        <p:spPr>
          <a:xfrm>
            <a:off x="1331640" y="476672"/>
            <a:ext cx="6480720" cy="42509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6956176" cy="198884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Мелькает год за годом,</a:t>
            </a:r>
          </a:p>
          <a:p>
            <a:pPr algn="r"/>
            <a:r>
              <a:rPr lang="ru-RU" sz="2400" b="1" dirty="0" smtClean="0"/>
              <a:t>Идет за веком век,</a:t>
            </a:r>
          </a:p>
          <a:p>
            <a:pPr algn="r"/>
            <a:r>
              <a:rPr lang="ru-RU" sz="2400" b="1" dirty="0" smtClean="0"/>
              <a:t>Зависеть от природы</a:t>
            </a:r>
          </a:p>
          <a:p>
            <a:pPr algn="r"/>
            <a:r>
              <a:rPr lang="ru-RU" sz="2400" b="1" dirty="0" smtClean="0"/>
              <a:t>Не хочет человек.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рудия труд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867" b="18867"/>
          <a:stretch>
            <a:fillRect/>
          </a:stretch>
        </p:blipFill>
        <p:spPr>
          <a:xfrm>
            <a:off x="1792288" y="620688"/>
            <a:ext cx="5486400" cy="41068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956176" cy="1085998"/>
          </a:xfrm>
        </p:spPr>
        <p:txBody>
          <a:bodyPr/>
          <a:lstStyle/>
          <a:p>
            <a:pPr algn="r"/>
            <a:r>
              <a:rPr lang="ru-RU" sz="2400" b="1" dirty="0" smtClean="0"/>
              <a:t>Полезные орудья,</a:t>
            </a:r>
          </a:p>
          <a:p>
            <a:pPr algn="r"/>
            <a:r>
              <a:rPr lang="ru-RU" sz="2400" b="1" dirty="0" smtClean="0"/>
              <a:t>Создав своим трудом</a:t>
            </a:r>
            <a:r>
              <a:rPr lang="ru-RU" dirty="0" smtClean="0"/>
              <a:t>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84168" cy="1013990"/>
          </a:xfrm>
        </p:spPr>
        <p:txBody>
          <a:bodyPr/>
          <a:lstStyle/>
          <a:p>
            <a:pPr algn="r"/>
            <a:r>
              <a:rPr lang="ru-RU" sz="2400" b="1" dirty="0" smtClean="0"/>
              <a:t>Сильнее стали люди,</a:t>
            </a:r>
          </a:p>
          <a:p>
            <a:pPr algn="r"/>
            <a:r>
              <a:rPr lang="ru-RU" sz="2400" b="1" dirty="0" smtClean="0"/>
              <a:t>И вот – построен дом!</a:t>
            </a: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86400" cy="4114800"/>
          </a:xfrm>
        </p:spPr>
      </p:sp>
      <p:pic>
        <p:nvPicPr>
          <p:cNvPr id="1027" name="Рисунок 10" descr="C:\Users\Пользователь\AppData\Local\Microsoft\Windows\Temporary Internet Files\Content.Word\nemtsy-hou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азные люд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373" b="233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1013990"/>
          </a:xfrm>
        </p:spPr>
        <p:txBody>
          <a:bodyPr/>
          <a:lstStyle/>
          <a:p>
            <a:pPr algn="r"/>
            <a:r>
              <a:rPr lang="ru-RU" sz="2400" b="1" dirty="0" smtClean="0"/>
              <a:t>Пройдут тысячелетья,</a:t>
            </a:r>
          </a:p>
          <a:p>
            <a:pPr algn="r"/>
            <a:r>
              <a:rPr lang="ru-RU" sz="2400" b="1" dirty="0" smtClean="0"/>
              <a:t>И люди разных стран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28px-Taj_Mahal_in_March_2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00" b="4500"/>
          <a:stretch>
            <a:fillRect/>
          </a:stretch>
        </p:blipFill>
        <p:spPr>
          <a:xfrm>
            <a:off x="1475656" y="612774"/>
            <a:ext cx="6120680" cy="4616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6956176" cy="13407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600" b="1" dirty="0" smtClean="0"/>
              <a:t>Внесут в постройки эти </a:t>
            </a:r>
          </a:p>
          <a:p>
            <a:pPr algn="r"/>
            <a:r>
              <a:rPr lang="ru-RU" sz="2600" b="1" dirty="0" smtClean="0"/>
              <a:t>Уменья и талант.</a:t>
            </a:r>
          </a:p>
          <a:p>
            <a:pPr algn="r"/>
            <a:r>
              <a:rPr lang="ru-RU" sz="26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О.В.Епифанова «Развитие речи. Окружающий мир.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материал к занятиям со старшими дошкольниками»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«Что было до…Игры – путешествия в прошлое предметов»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Энциклопедия «Страны мира» серии «Детям – обо всем на свете» авторы: д-р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Вюрмли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u="sng" dirty="0" smtClean="0">
                <a:hlinkClick r:id="rId2"/>
              </a:rPr>
              <a:t>http://images.yandex.ru/</a:t>
            </a:r>
            <a:endParaRPr lang="ru-RU" sz="2400" dirty="0" smtClean="0"/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http://novostey.com/science/news331554.html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http://picsdesktop.net/mountain/1152x864_PicsDesktop.net_168.jpg.htm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139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стихотворению «Когда-то люди жили…»  Цель:  Показать детям, что люди постоянно стремятся улучшить свой дом.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6</cp:revision>
  <dcterms:created xsi:type="dcterms:W3CDTF">2012-05-31T10:56:03Z</dcterms:created>
  <dcterms:modified xsi:type="dcterms:W3CDTF">2012-10-27T12:02:24Z</dcterms:modified>
</cp:coreProperties>
</file>