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тя" initials="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8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B7698-7901-4687-AADF-896B4D02D037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D6CA-8D77-4E51-BDC3-E383758A0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5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0D6CA-8D77-4E51-BDC3-E383758A0D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9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BCC102-7760-4E34-86D1-37B8707A3BCE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DC00E3-B470-433E-BE22-C1BC8FA607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4632" cy="25435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«Активизация личностного опыта ребенка в реализации национально – культурного компонента»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7272808" cy="136815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                                       воспитатель 2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МБДОУ « ДСОВ № 75»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Лойкова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г. Братск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2013г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I:\Картинки по теме недели\ыва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62" y="6093296"/>
            <a:ext cx="1152128" cy="8640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7920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Технология проектирования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136904" cy="4536504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82183" y="2565975"/>
            <a:ext cx="1872208" cy="2088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83568" y="2204863"/>
            <a:ext cx="2016224" cy="1405227"/>
          </a:xfrm>
          <a:prstGeom prst="flowChartPunchedTap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Саморазвитие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971600" y="4509120"/>
            <a:ext cx="2016224" cy="1296144"/>
          </a:xfrm>
          <a:prstGeom prst="flowChartPunchedTap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участник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128517" y="2172790"/>
            <a:ext cx="2138536" cy="1328217"/>
          </a:xfrm>
          <a:prstGeom prst="flowChartPunchedTap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Проектные мнения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6120172" y="4221088"/>
            <a:ext cx="2138536" cy="1440160"/>
          </a:xfrm>
          <a:prstGeom prst="flowChartPunchedTap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Циклы проектирования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19968524">
            <a:off x="3190131" y="4748765"/>
            <a:ext cx="784104" cy="36576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350289">
            <a:off x="2893093" y="2461982"/>
            <a:ext cx="864096" cy="36576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91321" y="4536642"/>
            <a:ext cx="756361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2989">
            <a:off x="5347252" y="2542294"/>
            <a:ext cx="749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3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1" grpId="0" animBg="1"/>
      <p:bldP spid="12" grpId="0" animBg="1"/>
      <p:bldP spid="1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9647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Технология проектирования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280920" cy="4941168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715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827584" y="2112296"/>
            <a:ext cx="2664296" cy="1889553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– ребенок</a:t>
            </a:r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3491880" y="3762679"/>
            <a:ext cx="2448272" cy="1956915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– ребенок</a:t>
            </a:r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6028316" y="4941168"/>
            <a:ext cx="2251968" cy="1755515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– родители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1" y="4284629"/>
            <a:ext cx="1800200" cy="1518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98" y="2292803"/>
            <a:ext cx="1747368" cy="1310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 descr="I:\Картинки по теме недели\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96" y="3142644"/>
            <a:ext cx="1817928" cy="1366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4632" cy="32403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Использование метода проектов в дошкольном образовании как одного из методов интегративного обучения дошкольников, позволяет значительно повысить самостоятельную активность детей, развивать творческое мышление, умение детей самостоятельно, разными способами находить  информацию об интересующем предмете или явлении и использовать эти знания для создания новых  объектов действительности. А также делает образовательную систему ДОУ  открытой для активного участия родителей.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496944" cy="288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I:\Картинки по теме недели\den-narodnogo-edinstva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2" b="46344"/>
          <a:stretch/>
        </p:blipFill>
        <p:spPr bwMode="auto">
          <a:xfrm>
            <a:off x="4355976" y="4725144"/>
            <a:ext cx="1448048" cy="1714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98050"/>
            <a:ext cx="1832992" cy="1374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00384"/>
            <a:ext cx="1682677" cy="1261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I:\Картинки по теме недели\ыва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75" y="5872794"/>
            <a:ext cx="952500" cy="9244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Проекты разработанные в рамках регионального компонента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920880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2294324" cy="2376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58" y="2708920"/>
            <a:ext cx="2473857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78" y="3825044"/>
            <a:ext cx="2520280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I:\Картинки по теме недели\ыва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8116"/>
            <a:ext cx="1144521" cy="8583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5721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Построение </a:t>
            </a:r>
            <a:r>
              <a:rPr lang="ru-RU" b="1" dirty="0">
                <a:solidFill>
                  <a:srgbClr val="FFFF00"/>
                </a:solidFill>
              </a:rPr>
              <a:t>образовательного процесса с учетом специфики социальных и природных особенностей  региона.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4732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Процесс введения регионального компонента посредством </a:t>
            </a:r>
            <a:r>
              <a:rPr lang="ru-RU" sz="2800" b="1" dirty="0" smtClean="0">
                <a:solidFill>
                  <a:srgbClr val="002060"/>
                </a:solidFill>
              </a:rPr>
              <a:t> проектной технологии.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780108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Проект </a:t>
            </a:r>
            <a:r>
              <a:rPr lang="ru-RU" b="1" i="1" dirty="0">
                <a:solidFill>
                  <a:srgbClr val="FFFF00"/>
                </a:solidFill>
              </a:rPr>
              <a:t>«Герои былин. Русские богатыри».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992888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I:\Картинки по теме недели\ргол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4625"/>
            <a:ext cx="19050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I:\Картинки по теме недели\ерпекрвап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99704"/>
            <a:ext cx="19050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I:\Картинки по теме недели\img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3744"/>
            <a:ext cx="1992221" cy="1494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 descr="I:\Картинки по теме недели\хзщш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60" y="4869160"/>
            <a:ext cx="19050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 descr="I:\Картинки по теме недели\лсмип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59441"/>
            <a:ext cx="1538089" cy="2284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47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203" y="332656"/>
            <a:ext cx="7772400" cy="172819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Проект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«Путешествие с зернышком».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500434"/>
            <a:ext cx="8280920" cy="40969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I:\Картинки по теме недели\бьт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6" y="2935309"/>
            <a:ext cx="1920097" cy="1285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Картинки по теме недели\гшщз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77" y="2838781"/>
            <a:ext cx="1864933" cy="1340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Картинки по теме недели\epu04v977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5" y="5013732"/>
            <a:ext cx="1857067" cy="1232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Картинки по теме недели\зхш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268760"/>
            <a:ext cx="1459282" cy="105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Картинки по теме недели\чсмк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71713"/>
            <a:ext cx="2024063" cy="134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3716"/>
            <a:ext cx="2016224" cy="1338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68712"/>
            <a:ext cx="1296144" cy="1728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428" y="332656"/>
            <a:ext cx="7772400" cy="1512168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Проект </a:t>
            </a:r>
            <a:r>
              <a:rPr lang="ru-RU" b="1" i="1" dirty="0">
                <a:solidFill>
                  <a:srgbClr val="FFFF00"/>
                </a:solidFill>
              </a:rPr>
              <a:t>«Изделия народных мастеров»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496944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I:\Картинки по теме недели\енгг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7698"/>
            <a:ext cx="190500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I:\Картинки по теме недели\acb44199700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0930"/>
            <a:ext cx="2111527" cy="1362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I:\Картинки по теме недели\кенг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36" y="4797152"/>
            <a:ext cx="232410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I:\Картинки по теме недели\длорпвы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13676"/>
            <a:ext cx="190500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I:\Картинки по теме недели\олшгн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58" y="2564904"/>
            <a:ext cx="2143125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9" descr="I:\Картинки по теме недели\орпа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58" y="4875832"/>
            <a:ext cx="2286315" cy="1350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01" y="849961"/>
            <a:ext cx="1603009" cy="1450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5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136904" cy="115212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Проект </a:t>
            </a:r>
            <a:r>
              <a:rPr lang="ru-RU" sz="4000" b="1" i="1" dirty="0">
                <a:solidFill>
                  <a:srgbClr val="FFFF00"/>
                </a:solidFill>
              </a:rPr>
              <a:t>«Мой родной город»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64707" cy="5085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I:\Картинки по теме недели\photo_199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54" y="476672"/>
            <a:ext cx="64589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Картинки по теме недели\4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3" y="2294551"/>
            <a:ext cx="20478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I:\Картинки по теме недели\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02" y="2204864"/>
            <a:ext cx="20383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I:\Картинки по теме недели\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44" y="2176739"/>
            <a:ext cx="1980000" cy="148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27" y="5183026"/>
            <a:ext cx="2016000" cy="136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52" y="3396414"/>
            <a:ext cx="1312540" cy="1968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9" y="5099155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50" y="3394639"/>
            <a:ext cx="1486192" cy="193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98971"/>
            <a:ext cx="21621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11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7" y="476672"/>
            <a:ext cx="7892839" cy="136815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Проект </a:t>
            </a:r>
            <a:r>
              <a:rPr lang="ru-RU" sz="4000" b="1" i="1" dirty="0">
                <a:solidFill>
                  <a:srgbClr val="002060"/>
                </a:solidFill>
              </a:rPr>
              <a:t>«Сибирь – родная, необъятная»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280920" cy="45365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I:\Картинки по теме недели\карта област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4" y="2361281"/>
            <a:ext cx="1944216" cy="1429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43442"/>
            <a:ext cx="2160240" cy="1718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44452"/>
            <a:ext cx="2077490" cy="1560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4" y="4888439"/>
            <a:ext cx="1905000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10355"/>
            <a:ext cx="2162175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17011"/>
            <a:ext cx="2077490" cy="158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9189" y="4437112"/>
            <a:ext cx="6400800" cy="14732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Конвенция о правах ребенка Статья 29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15722"/>
            <a:ext cx="1358131" cy="10173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793" y="908720"/>
            <a:ext cx="7772400" cy="297564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70C0"/>
                </a:solidFill>
              </a:rPr>
              <a:t> «Образование должно быть направлено на воспитание уважения к родителям ребенка, его культурной самобытности, языку, к национальным ценностям страны, в которой ребенок проживает» </a:t>
            </a:r>
            <a:br>
              <a:rPr lang="ru-RU" sz="3600" b="1" i="1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                                                                                                       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97688" cy="93610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FF00"/>
                </a:solidFill>
              </a:rPr>
              <a:t>«Байкал – сокровищница Сибири»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640960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I:\Картинки по теме недели\12529398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20" y="1916833"/>
            <a:ext cx="2499909" cy="1957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Картинки по теме недели\эжддог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12085"/>
            <a:ext cx="1947180" cy="1373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I:\Картинки по теме недели\приролш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84" y="3983526"/>
            <a:ext cx="1660496" cy="1245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I:\Картинки по теме недели\олрвнараи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82" y="2204864"/>
            <a:ext cx="1460345" cy="1938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1" y="2282577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19" y="5322114"/>
            <a:ext cx="172819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21" y="4005064"/>
            <a:ext cx="1724217" cy="1293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76" y="5322114"/>
            <a:ext cx="1887316" cy="1263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47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916416" cy="518457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Нам хотелось, что бы впечатления детства у наших воспитанников  стали истоками любви к родному городу и к людям, живущим в нем, истоками патриотических чувств...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368752" cy="410445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I:\Картинки по теме недели\ыва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528564" cy="11464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6640" cy="384502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Залог успеха дошкольного педагога в осознании ответственности за формирование им человека, его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внутреннего мира - его личности.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328792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30" y="4077072"/>
            <a:ext cx="3744416" cy="2592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858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008112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 </a:t>
            </a: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работе!!!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7488832" cy="1800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24344"/>
            <a:ext cx="1393528" cy="94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6640" cy="129614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ФГТ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920880" cy="29523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</a:rPr>
              <a:t>Основа реализации стандарта образования  - общеобразовательная программа дошкольного образования, одной из важных частей которой </a:t>
            </a:r>
            <a:r>
              <a:rPr lang="ru-RU" sz="2800" b="1" dirty="0" smtClean="0">
                <a:solidFill>
                  <a:srgbClr val="002060"/>
                </a:solidFill>
              </a:rPr>
              <a:t>является : обязательная часть, часть формируемая участниками образовательного процесса</a:t>
            </a:r>
            <a:endParaRPr lang="ru-RU" sz="2800" b="1" dirty="0"/>
          </a:p>
        </p:txBody>
      </p:sp>
      <p:pic>
        <p:nvPicPr>
          <p:cNvPr id="6146" name="Picture 2" descr="I:\Картинки по теме недели\ыва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61248"/>
            <a:ext cx="1360545" cy="10204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7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Формирования </a:t>
            </a:r>
            <a:r>
              <a:rPr lang="ru-RU" sz="3600" b="1" dirty="0">
                <a:solidFill>
                  <a:srgbClr val="FFFF00"/>
                </a:solidFill>
              </a:rPr>
              <a:t>национального самосознания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7776864" cy="266429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Регионализация – одно из стратегических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направлений развития образования в нашей стране,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а значит важный компонент в формировании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подрастающей личности.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481137" cy="1182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36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054552" cy="230425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7776864" cy="280831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142875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12246"/>
            <a:ext cx="1076325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766665"/>
            <a:ext cx="1430553" cy="1430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6" y="912246"/>
            <a:ext cx="1942678" cy="1278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12" y="5505756"/>
            <a:ext cx="1860787" cy="12242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18" y="5301208"/>
            <a:ext cx="142875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49" y="3429000"/>
            <a:ext cx="20193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2" y="3282464"/>
            <a:ext cx="1843344" cy="1212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41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22413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Заложить нравственные основы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136904" cy="4032448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</a:rPr>
              <a:t>любви к родному </a:t>
            </a:r>
            <a:r>
              <a:rPr lang="ru-RU" sz="3200" b="1" dirty="0" smtClean="0">
                <a:solidFill>
                  <a:srgbClr val="002060"/>
                </a:solidFill>
              </a:rPr>
              <a:t>дому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</a:rPr>
              <a:t>к истории родного </a:t>
            </a:r>
            <a:r>
              <a:rPr lang="ru-RU" sz="3200" b="1" dirty="0" smtClean="0">
                <a:solidFill>
                  <a:srgbClr val="002060"/>
                </a:solidFill>
              </a:rPr>
              <a:t>края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41" y="3861048"/>
            <a:ext cx="1539662" cy="1185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Катя\Desktop\мои фотографии\работа\DSCF25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1466273" cy="1190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тя\Desktop\мои фотографии\работа\DSCF25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06845"/>
            <a:ext cx="1176495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:\Картинки по теме недели\dsc_58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9" y="5360924"/>
            <a:ext cx="1593210" cy="1262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Картинки по теме недели\22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80" y="5454008"/>
            <a:ext cx="1650384" cy="1156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:\Картинки по теме недели\45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55116"/>
            <a:ext cx="1656508" cy="1155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24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64896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>
                <a:solidFill>
                  <a:srgbClr val="FFFF00"/>
                </a:solidFill>
              </a:rPr>
              <a:t>С самого рождения ребёнок является первооткрывателем, исследователем того мира, который его окружает.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992888" cy="251215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Дошкольный возраст – яркая, неповторимая страница в жизни каждого человека. Именно в этот период начинается процесс социализации, устанавливается связь ребёнка с ведущими сферами бытия: миром людей, природы, предметным миром. Происходит приобщение к культуре, к общечеловеческим ценностям. Закладывается фундамент здоровья. Дошкольное детство – время первоначального становления личности.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7192"/>
            <a:ext cx="2808312" cy="130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7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92888" cy="374441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+mn-lt"/>
              </a:rPr>
              <a:t>Воспитание личности с активной жизненной позицией через формирование целостной картины мира посредством ознакомления дошкольников с родным краем</a:t>
            </a:r>
            <a:r>
              <a:rPr lang="ru-RU" sz="3600" b="1" dirty="0">
                <a:solidFill>
                  <a:srgbClr val="FFFF00"/>
                </a:solidFill>
                <a:latin typeface="+mn-lt"/>
              </a:rPr>
              <a:t>. </a:t>
            </a:r>
            <a:br>
              <a:rPr lang="ru-RU" sz="3600" b="1" dirty="0">
                <a:solidFill>
                  <a:srgbClr val="FFFF00"/>
                </a:solidFill>
                <a:latin typeface="+mn-lt"/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7848872" cy="208823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Средством  активизации   в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дошкольном образовании является технология проектной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деятельности.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17232"/>
            <a:ext cx="1080120" cy="120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40968"/>
            <a:ext cx="936104" cy="936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05" y="3140968"/>
            <a:ext cx="838600" cy="95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6864" cy="32403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Сегодня метод проектов в является  одним из популярнейших в мире, поскольку позволяет рационально сочетать  теоретические знания и их практическое применение для решения конкретных проблем. 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933056"/>
            <a:ext cx="7200800" cy="223224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« Все что я познаю ,я знаю, для чего мне это надо и где и как я могу эти знания применить» – вот основной тезис современного понимания метода проектов.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1528757" cy="14268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747</TotalTime>
  <Words>484</Words>
  <Application>Microsoft Office PowerPoint</Application>
  <PresentationFormat>Экран (4:3)</PresentationFormat>
  <Paragraphs>49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«Активизация личностного опыта ребенка в реализации национально – культурного компонента»</vt:lpstr>
      <vt:lpstr> «Образование должно быть направлено на воспитание уважения к родителям ребенка, его культурной самобытности, языку, к национальным ценностям страны, в которой ребенок проживает»                                                                                                          </vt:lpstr>
      <vt:lpstr>ФГТ</vt:lpstr>
      <vt:lpstr>Формирования национального самосознания </vt:lpstr>
      <vt:lpstr>  </vt:lpstr>
      <vt:lpstr>Заложить нравственные основы </vt:lpstr>
      <vt:lpstr> С самого рождения ребёнок является первооткрывателем, исследователем того мира, который его окружает. </vt:lpstr>
      <vt:lpstr>Воспитание личности с активной жизненной позицией через формирование целостной картины мира посредством ознакомления дошкольников с родным краем.   </vt:lpstr>
      <vt:lpstr>Сегодня метод проектов в является  одним из популярнейших в мире, поскольку позволяет рационально сочетать  теоретические знания и их практическое применение для решения конкретных проблем. </vt:lpstr>
      <vt:lpstr>Технология проектирования</vt:lpstr>
      <vt:lpstr>Технология проектирования</vt:lpstr>
      <vt:lpstr>Использование метода проектов в дошкольном образовании как одного из методов интегративного обучения дошкольников, позволяет значительно повысить самостоятельную активность детей, развивать творческое мышление, умение детей самостоятельно, разными способами находить  информацию об интересующем предмете или явлении и использовать эти знания для создания новых  объектов действительности. А также делает образовательную систему ДОУ  открытой для активного участия родителей.</vt:lpstr>
      <vt:lpstr>Проекты разработанные в рамках регионального компонента </vt:lpstr>
      <vt:lpstr>Построение образовательного процесса с учетом специфики социальных и природных особенностей  региона. </vt:lpstr>
      <vt:lpstr>Проект «Герои былин. Русские богатыри».</vt:lpstr>
      <vt:lpstr>Проект «Путешествие с зернышком».</vt:lpstr>
      <vt:lpstr>Проект «Изделия народных мастеров»</vt:lpstr>
      <vt:lpstr>Проект «Мой родной город»</vt:lpstr>
      <vt:lpstr>Проект «Сибирь – родная, необъятная»</vt:lpstr>
      <vt:lpstr>«Байкал – сокровищница Сибири»</vt:lpstr>
      <vt:lpstr>Нам хотелось, что бы впечатления детства у наших воспитанников  стали истоками любви к родному городу и к людям, живущим в нем, истоками патриотических чувств...</vt:lpstr>
      <vt:lpstr>Залог успеха дошкольного педагога в осознании ответственности за формирование им человека, его внутреннего мира - его личности. </vt:lpstr>
      <vt:lpstr>Успехов в работе!!!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«Активизация личностного опыта ребенка в реализации национально – культурного компонента»</dc:title>
  <dc:creator>Катя</dc:creator>
  <cp:lastModifiedBy>Катя</cp:lastModifiedBy>
  <cp:revision>59</cp:revision>
  <dcterms:created xsi:type="dcterms:W3CDTF">2013-10-06T02:10:35Z</dcterms:created>
  <dcterms:modified xsi:type="dcterms:W3CDTF">2013-10-20T11:57:51Z</dcterms:modified>
</cp:coreProperties>
</file>