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8ACCA19-C4A4-42CB-8C9C-6B46E7A5CF5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86387" autoAdjust="0"/>
  </p:normalViewPr>
  <p:slideViewPr>
    <p:cSldViewPr>
      <p:cViewPr varScale="1">
        <p:scale>
          <a:sx n="78" d="100"/>
          <a:sy n="78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B6C4-9B6A-4E1F-9735-1C3E62CFE5AF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1D073-C2B9-4E50-A43F-C509BD458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D08D05-D5C7-4536-9792-15B3B4E5F32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06C482-9F9F-4818-B288-2F9FED085B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365104"/>
            <a:ext cx="4788024" cy="115212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Гераськина Татьяна Владимировна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ГБДОУ №25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6864" cy="1656183"/>
          </a:xfrm>
        </p:spPr>
        <p:txBody>
          <a:bodyPr>
            <a:norm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Игрушки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user\Desktop\toy5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0928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467450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Авторское учебно-методическое пособие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5"/>
    </mc:Choice>
    <mc:Fallback xmlns="">
      <p:transition spd="slow" advTm="47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07598"/>
            <a:ext cx="40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Где много игрушек?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4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75123"/>
            <a:ext cx="1359024" cy="1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49" y="1382712"/>
            <a:ext cx="1470223" cy="14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6" y="3586582"/>
            <a:ext cx="1502335" cy="15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toy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8" y="2705877"/>
            <a:ext cx="2190585" cy="22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23522"/>
            <a:ext cx="1359024" cy="1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1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6"/>
    </mc:Choice>
    <mc:Fallback xmlns="">
      <p:transition spd="slow" advTm="4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03850"/>
            <a:ext cx="5825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МОЛОДЦЫ!</a:t>
            </a:r>
            <a:endParaRPr lang="ru-RU" sz="8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15">
        <p:split orient="vert"/>
      </p:transition>
    </mc:Choice>
    <mc:Fallback xmlns="">
      <p:transition spd="slow" advTm="31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oy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98" y="2739571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МИШКА</a:t>
            </a:r>
          </a:p>
          <a:p>
            <a:endParaRPr lang="ru-RU" sz="2800" dirty="0"/>
          </a:p>
          <a:p>
            <a:r>
              <a:rPr lang="ru-RU" sz="2800" dirty="0"/>
              <a:t>Уронили мишку на пол,</a:t>
            </a:r>
          </a:p>
          <a:p>
            <a:r>
              <a:rPr lang="ru-RU" sz="2800" dirty="0"/>
              <a:t>Оторвали мишке лапу.</a:t>
            </a:r>
          </a:p>
          <a:p>
            <a:r>
              <a:rPr lang="ru-RU" sz="2800" dirty="0"/>
              <a:t>Все равно его не брошу —</a:t>
            </a:r>
          </a:p>
          <a:p>
            <a:r>
              <a:rPr lang="ru-RU" sz="2800" dirty="0"/>
              <a:t>Потому что он хороший.</a:t>
            </a:r>
          </a:p>
          <a:p>
            <a:r>
              <a:rPr lang="ru-RU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4"/>
    </mc:Choice>
    <mc:Fallback xmlns="">
      <p:transition spd="slow" advTm="5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16" y="692696"/>
            <a:ext cx="8676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ЛОШАДКА</a:t>
            </a:r>
            <a:endParaRPr lang="ru-RU" sz="2800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/>
          </a:p>
          <a:p>
            <a:r>
              <a:rPr lang="ru-RU" sz="2800" b="1" dirty="0"/>
              <a:t>Я люблю свою лошадку,</a:t>
            </a:r>
          </a:p>
          <a:p>
            <a:r>
              <a:rPr lang="ru-RU" sz="2800" b="1" dirty="0"/>
              <a:t>Причешу ей шерстку гладко,</a:t>
            </a:r>
          </a:p>
          <a:p>
            <a:r>
              <a:rPr lang="ru-RU" sz="2800" b="1" dirty="0"/>
              <a:t>Гребешком приглажу хвостик</a:t>
            </a:r>
          </a:p>
          <a:p>
            <a:r>
              <a:rPr lang="ru-RU" sz="2800" b="1" dirty="0"/>
              <a:t>И верхом поеду в гости.</a:t>
            </a:r>
          </a:p>
          <a:p>
            <a:r>
              <a:rPr lang="ru-RU" sz="2800" b="1" dirty="0"/>
              <a:t> </a:t>
            </a:r>
          </a:p>
        </p:txBody>
      </p:sp>
      <p:pic>
        <p:nvPicPr>
          <p:cNvPr id="2052" name="Picture 4" descr="C:\Users\user\Desktop\5079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2482444" cy="30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9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3"/>
    </mc:Choice>
    <mc:Fallback xmlns="">
      <p:transition spd="slow" advTm="4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ГРУЗОВИК</a:t>
            </a:r>
            <a:endParaRPr lang="en-US" sz="2800" i="1" dirty="0" smtClean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algn="just"/>
            <a:endParaRPr lang="ru-RU" sz="2800" i="1" dirty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r>
              <a:rPr lang="ru-RU" sz="2800" dirty="0">
                <a:solidFill>
                  <a:srgbClr val="000000"/>
                </a:solidFill>
                <a:latin typeface="verdana"/>
              </a:rPr>
              <a:t>Нет, напрасно мы решили Прокатить кота в машине: Кот кататься не привык — Опрокинул грузовик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</a:t>
            </a:r>
            <a:endParaRPr lang="ru-RU" dirty="0"/>
          </a:p>
        </p:txBody>
      </p:sp>
      <p:pic>
        <p:nvPicPr>
          <p:cNvPr id="3074" name="Picture 2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8593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4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3"/>
    </mc:Choice>
    <mc:Fallback xmlns="">
      <p:transition spd="slow" advTm="7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369" y="980728"/>
            <a:ext cx="50278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МЯЧИК</a:t>
            </a:r>
            <a:endParaRPr lang="en-US" sz="2800" i="1" dirty="0" smtClean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endParaRPr lang="en-US" sz="2800" b="1" dirty="0">
              <a:solidFill>
                <a:srgbClr val="666666"/>
              </a:solidFill>
              <a:latin typeface="Verdan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verdana"/>
              </a:rPr>
              <a:t>Наша </a:t>
            </a:r>
            <a:r>
              <a:rPr lang="ru-RU" sz="2800" dirty="0">
                <a:solidFill>
                  <a:srgbClr val="000000"/>
                </a:solidFill>
                <a:latin typeface="verdana"/>
              </a:rPr>
              <a:t>Таня громко плачет: Уронила в речку мячик. — Тише, Танечка, не плачь: Не утонет в речке мяч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</a:t>
            </a:r>
            <a:endParaRPr lang="ru-RU" dirty="0"/>
          </a:p>
        </p:txBody>
      </p:sp>
      <p:pic>
        <p:nvPicPr>
          <p:cNvPr id="4098" name="Picture 2" descr="C:\Users\user\Desktop\635415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00649"/>
            <a:ext cx="3240360" cy="3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0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"/>
    </mc:Choice>
    <mc:Fallback xmlns="">
      <p:transition spd="slow" advTm="7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d91bdfda475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754" r="89474">
                        <a14:foregroundMark x1="4386" y1="55385" x2="4386" y2="55385"/>
                        <a14:foregroundMark x1="18421" y1="62308" x2="18421" y2="62308"/>
                        <a14:foregroundMark x1="35965" y1="67692" x2="35965" y2="67692"/>
                        <a14:foregroundMark x1="42982" y1="73077" x2="42982" y2="73077"/>
                        <a14:foregroundMark x1="50000" y1="65385" x2="50000" y2="65385"/>
                        <a14:foregroundMark x1="66667" y1="67692" x2="66667" y2="67692"/>
                        <a14:foregroundMark x1="81579" y1="52308" x2="81579" y2="52308"/>
                        <a14:foregroundMark x1="18421" y1="36923" x2="18421" y2="36923"/>
                        <a14:foregroundMark x1="10526" y1="30000" x2="10526" y2="30000"/>
                        <a14:foregroundMark x1="21053" y1="24615" x2="21053" y2="24615"/>
                        <a14:foregroundMark x1="27193" y1="20769" x2="27193" y2="20769"/>
                        <a14:foregroundMark x1="63158" y1="54615" x2="63158" y2="54615"/>
                        <a14:foregroundMark x1="32456" y1="55385" x2="32456" y2="55385"/>
                        <a14:foregroundMark x1="1754" y1="32308" x2="1754" y2="323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04" y="1340768"/>
            <a:ext cx="3310446" cy="3917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08720"/>
            <a:ext cx="52041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ЗАЙКА</a:t>
            </a:r>
            <a:endParaRPr lang="en-US" sz="2800" i="1" dirty="0" smtClean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algn="just"/>
            <a:endParaRPr lang="ru-RU" sz="2800" b="1" i="1" dirty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r>
              <a:rPr lang="ru-RU" sz="2800" dirty="0">
                <a:solidFill>
                  <a:srgbClr val="000000"/>
                </a:solidFill>
                <a:latin typeface="verdana"/>
              </a:rPr>
              <a:t>Зайку бросила хозяйка,— Под дождем остался зайка. Со скамейки слезть не мог, Весь до ниточки промок. </a:t>
            </a:r>
            <a:endParaRPr lang="ru-RU" sz="2800" dirty="0"/>
          </a:p>
        </p:txBody>
      </p:sp>
      <p:pic>
        <p:nvPicPr>
          <p:cNvPr id="5122" name="Picture 2" descr="C:\Users\user\Desktop\2d71caf78c2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" b="98684" l="6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99" y="422108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7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5"/>
    </mc:Choice>
    <mc:Fallback xmlns="">
      <p:transition spd="slow" advTm="8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1170" y="548679"/>
            <a:ext cx="3866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лишнее ?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user\Desktop\toy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4750" l="22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7" y="1332446"/>
            <a:ext cx="2433423" cy="24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d71caf78c2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2" y="1520824"/>
            <a:ext cx="2124199" cy="2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6354152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9" b="93284" l="2239" r="98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75" y="3891928"/>
            <a:ext cx="2430380" cy="24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50791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07" y="4138658"/>
            <a:ext cx="1785011" cy="21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car09gif.gi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5" y="4312056"/>
            <a:ext cx="2010246" cy="20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07509842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59" y="1693970"/>
            <a:ext cx="1253781" cy="15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1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"/>
    </mc:Choice>
    <mc:Fallback xmlns="">
      <p:transition spd="slow" advTm="4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92696"/>
            <a:ext cx="430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Собери все мячики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user\Desktop\635415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3" b="89552" l="2239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4" y="761059"/>
            <a:ext cx="1803845" cy="180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6354152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52" l="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24" y="1336596"/>
            <a:ext cx="1732367" cy="17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6354152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52" l="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1852"/>
            <a:ext cx="2003788" cy="20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6354152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6" b="89552" l="2239" r="93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91" y="1487841"/>
            <a:ext cx="1429871" cy="14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6354152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6" b="89552" l="4478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56" y="4365105"/>
            <a:ext cx="1713006" cy="17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car09gif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27483"/>
            <a:ext cx="1841425" cy="18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50791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99" y="4283393"/>
            <a:ext cx="15430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5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0"/>
    </mc:Choice>
    <mc:Fallback xmlns="">
      <p:transition spd="slow" advTm="1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07598"/>
            <a:ext cx="40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Где одна игрушка?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5" name="Picture 3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31" y="3233686"/>
            <a:ext cx="1491458" cy="14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75123"/>
            <a:ext cx="1359024" cy="1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49" y="1382712"/>
            <a:ext cx="1470223" cy="14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car09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6" y="3586582"/>
            <a:ext cx="1502335" cy="15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toy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8" y="2705877"/>
            <a:ext cx="2190585" cy="22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4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6"/>
    </mc:Choice>
    <mc:Fallback xmlns="">
      <p:transition spd="slow" advTm="4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5|1.8|1.9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134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</dc:title>
  <dc:creator>user</dc:creator>
  <cp:lastModifiedBy>user</cp:lastModifiedBy>
  <cp:revision>20</cp:revision>
  <dcterms:created xsi:type="dcterms:W3CDTF">2012-11-11T09:38:37Z</dcterms:created>
  <dcterms:modified xsi:type="dcterms:W3CDTF">2013-02-06T15:34:15Z</dcterms:modified>
</cp:coreProperties>
</file>