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0" r:id="rId2"/>
    <p:sldId id="269" r:id="rId3"/>
    <p:sldId id="285" r:id="rId4"/>
    <p:sldId id="273" r:id="rId5"/>
    <p:sldId id="287" r:id="rId6"/>
    <p:sldId id="288" r:id="rId7"/>
    <p:sldId id="289" r:id="rId8"/>
    <p:sldId id="290" r:id="rId9"/>
    <p:sldId id="277" r:id="rId10"/>
    <p:sldId id="293" r:id="rId11"/>
    <p:sldId id="294" r:id="rId12"/>
    <p:sldId id="295" r:id="rId13"/>
    <p:sldId id="296" r:id="rId14"/>
    <p:sldId id="297" r:id="rId15"/>
    <p:sldId id="292" r:id="rId16"/>
    <p:sldId id="28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63" autoAdjust="0"/>
    <p:restoredTop sz="94624" autoAdjust="0"/>
  </p:normalViewPr>
  <p:slideViewPr>
    <p:cSldViewPr>
      <p:cViewPr>
        <p:scale>
          <a:sx n="66" d="100"/>
          <a:sy n="66" d="100"/>
        </p:scale>
        <p:origin x="-6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A4929-E6E5-45F8-AB5B-5C9D38AF7229}" type="doc">
      <dgm:prSet loTypeId="urn:microsoft.com/office/officeart/2005/8/layout/venn1" loCatId="relationship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9D83875C-8D9B-415D-A07E-EDF556BA2790}">
      <dgm:prSet custT="1"/>
      <dgm:spPr/>
      <dgm:t>
        <a:bodyPr/>
        <a:lstStyle/>
        <a:p>
          <a:pPr rtl="0"/>
          <a:r>
            <a:rPr lang="ru-RU" sz="4800" b="1" dirty="0" smtClean="0"/>
            <a:t>дисграфия</a:t>
          </a:r>
          <a:endParaRPr lang="ru-RU" sz="4800" b="1" dirty="0"/>
        </a:p>
      </dgm:t>
    </dgm:pt>
    <dgm:pt modelId="{DCBD4A34-91EC-4890-AD2F-67AB34126356}" type="parTrans" cxnId="{7F6965C1-EACA-47D8-9A3A-BD372905958F}">
      <dgm:prSet/>
      <dgm:spPr/>
      <dgm:t>
        <a:bodyPr/>
        <a:lstStyle/>
        <a:p>
          <a:endParaRPr lang="ru-RU"/>
        </a:p>
      </dgm:t>
    </dgm:pt>
    <dgm:pt modelId="{91921779-CF03-458A-BC46-4E4C2A15C08E}" type="sibTrans" cxnId="{7F6965C1-EACA-47D8-9A3A-BD372905958F}">
      <dgm:prSet/>
      <dgm:spPr/>
      <dgm:t>
        <a:bodyPr/>
        <a:lstStyle/>
        <a:p>
          <a:endParaRPr lang="ru-RU"/>
        </a:p>
      </dgm:t>
    </dgm:pt>
    <dgm:pt modelId="{F5571EE6-B20A-4B35-B663-EA90710ED4E0}">
      <dgm:prSet custT="1"/>
      <dgm:spPr/>
      <dgm:t>
        <a:bodyPr/>
        <a:lstStyle/>
        <a:p>
          <a:r>
            <a:rPr lang="ru-RU" sz="2400" b="1" dirty="0" smtClean="0"/>
            <a:t>обусловлена недоразвитием (распадом) высших психических функций, осуществляющих процесс письма в норме</a:t>
          </a:r>
          <a:endParaRPr lang="ru-RU" sz="2400" b="1" dirty="0"/>
        </a:p>
      </dgm:t>
    </dgm:pt>
    <dgm:pt modelId="{AB54FDF7-8042-4552-A566-5A86D4563A2B}" type="parTrans" cxnId="{A40FD45D-78F9-49FE-964C-93D431CE7F55}">
      <dgm:prSet/>
      <dgm:spPr/>
      <dgm:t>
        <a:bodyPr/>
        <a:lstStyle/>
        <a:p>
          <a:endParaRPr lang="ru-RU"/>
        </a:p>
      </dgm:t>
    </dgm:pt>
    <dgm:pt modelId="{82309F02-557C-4997-9696-D636B25E0AD7}" type="sibTrans" cxnId="{A40FD45D-78F9-49FE-964C-93D431CE7F55}">
      <dgm:prSet/>
      <dgm:spPr/>
      <dgm:t>
        <a:bodyPr/>
        <a:lstStyle/>
        <a:p>
          <a:endParaRPr lang="ru-RU"/>
        </a:p>
      </dgm:t>
    </dgm:pt>
    <dgm:pt modelId="{71F947C7-72CA-4CD9-92FF-AF2974849754}">
      <dgm:prSet custT="1"/>
      <dgm:spPr/>
      <dgm:t>
        <a:bodyPr/>
        <a:lstStyle/>
        <a:p>
          <a:pPr algn="ctr" rtl="0">
            <a:lnSpc>
              <a:spcPct val="150000"/>
            </a:lnSpc>
          </a:pPr>
          <a:r>
            <a:rPr lang="ru-RU" sz="2400" b="1" dirty="0" smtClean="0"/>
            <a:t>это частичное специфическое нарушение процесса письма</a:t>
          </a:r>
          <a:endParaRPr lang="ru-RU" sz="2400" b="1" dirty="0"/>
        </a:p>
      </dgm:t>
    </dgm:pt>
    <dgm:pt modelId="{531C395E-98BA-4E9A-A33C-1C2614EF426E}" type="parTrans" cxnId="{07997289-2BBF-4F19-91BC-ADA32CA35159}">
      <dgm:prSet/>
      <dgm:spPr/>
      <dgm:t>
        <a:bodyPr/>
        <a:lstStyle/>
        <a:p>
          <a:endParaRPr lang="ru-RU"/>
        </a:p>
      </dgm:t>
    </dgm:pt>
    <dgm:pt modelId="{6D1E32C9-155A-4CE3-9337-4459D896DC3C}" type="sibTrans" cxnId="{07997289-2BBF-4F19-91BC-ADA32CA35159}">
      <dgm:prSet/>
      <dgm:spPr/>
      <dgm:t>
        <a:bodyPr/>
        <a:lstStyle/>
        <a:p>
          <a:endParaRPr lang="ru-RU"/>
        </a:p>
      </dgm:t>
    </dgm:pt>
    <dgm:pt modelId="{0A9E1349-D94D-4586-B1E5-CF1635D221A8}" type="pres">
      <dgm:prSet presAssocID="{543A4929-E6E5-45F8-AB5B-5C9D38AF722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8E170B-667E-4F93-AC5B-30A3C206FCA0}" type="pres">
      <dgm:prSet presAssocID="{9D83875C-8D9B-415D-A07E-EDF556BA2790}" presName="circ1" presStyleLbl="vennNode1" presStyleIdx="0" presStyleCnt="3" custScaleX="234600" custScaleY="45473"/>
      <dgm:spPr/>
      <dgm:t>
        <a:bodyPr/>
        <a:lstStyle/>
        <a:p>
          <a:endParaRPr lang="ru-RU"/>
        </a:p>
      </dgm:t>
    </dgm:pt>
    <dgm:pt modelId="{B4E68A47-C94C-485D-8D60-789E9EDDC026}" type="pres">
      <dgm:prSet presAssocID="{9D83875C-8D9B-415D-A07E-EDF556BA279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37783-0047-4827-9B38-6389031CB751}" type="pres">
      <dgm:prSet presAssocID="{F5571EE6-B20A-4B35-B663-EA90710ED4E0}" presName="circ2" presStyleLbl="vennNode1" presStyleIdx="1" presStyleCnt="3" custScaleX="113243"/>
      <dgm:spPr/>
      <dgm:t>
        <a:bodyPr/>
        <a:lstStyle/>
        <a:p>
          <a:endParaRPr lang="ru-RU"/>
        </a:p>
      </dgm:t>
    </dgm:pt>
    <dgm:pt modelId="{D12009C4-D847-4833-805C-5AC9EC346740}" type="pres">
      <dgm:prSet presAssocID="{F5571EE6-B20A-4B35-B663-EA90710ED4E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7F0E5-AA3C-4AAB-8049-BDCE797C1502}" type="pres">
      <dgm:prSet presAssocID="{71F947C7-72CA-4CD9-92FF-AF2974849754}" presName="circ3" presStyleLbl="vennNode1" presStyleIdx="2" presStyleCnt="3" custScaleX="106221"/>
      <dgm:spPr/>
      <dgm:t>
        <a:bodyPr/>
        <a:lstStyle/>
        <a:p>
          <a:endParaRPr lang="ru-RU"/>
        </a:p>
      </dgm:t>
    </dgm:pt>
    <dgm:pt modelId="{58E42B83-D005-44DD-A0C3-51663A8A52B9}" type="pres">
      <dgm:prSet presAssocID="{71F947C7-72CA-4CD9-92FF-AF297484975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4938E4-E063-4E72-92CF-B7973180807E}" type="presOf" srcId="{F5571EE6-B20A-4B35-B663-EA90710ED4E0}" destId="{D12009C4-D847-4833-805C-5AC9EC346740}" srcOrd="1" destOrd="0" presId="urn:microsoft.com/office/officeart/2005/8/layout/venn1"/>
    <dgm:cxn modelId="{DC360CA3-B5C2-4C47-B2A3-BF7E4F3824E6}" type="presOf" srcId="{9D83875C-8D9B-415D-A07E-EDF556BA2790}" destId="{648E170B-667E-4F93-AC5B-30A3C206FCA0}" srcOrd="0" destOrd="0" presId="urn:microsoft.com/office/officeart/2005/8/layout/venn1"/>
    <dgm:cxn modelId="{7885F9F5-E7AB-4A8A-80D0-EC213CA070FA}" type="presOf" srcId="{71F947C7-72CA-4CD9-92FF-AF2974849754}" destId="{3DA7F0E5-AA3C-4AAB-8049-BDCE797C1502}" srcOrd="0" destOrd="0" presId="urn:microsoft.com/office/officeart/2005/8/layout/venn1"/>
    <dgm:cxn modelId="{A40FD45D-78F9-49FE-964C-93D431CE7F55}" srcId="{543A4929-E6E5-45F8-AB5B-5C9D38AF7229}" destId="{F5571EE6-B20A-4B35-B663-EA90710ED4E0}" srcOrd="1" destOrd="0" parTransId="{AB54FDF7-8042-4552-A566-5A86D4563A2B}" sibTransId="{82309F02-557C-4997-9696-D636B25E0AD7}"/>
    <dgm:cxn modelId="{9DD54F95-A45D-41DF-B1F7-3CB27A600451}" type="presOf" srcId="{F5571EE6-B20A-4B35-B663-EA90710ED4E0}" destId="{1EB37783-0047-4827-9B38-6389031CB751}" srcOrd="0" destOrd="0" presId="urn:microsoft.com/office/officeart/2005/8/layout/venn1"/>
    <dgm:cxn modelId="{46155010-17C5-4C5D-9004-AC37E757D194}" type="presOf" srcId="{71F947C7-72CA-4CD9-92FF-AF2974849754}" destId="{58E42B83-D005-44DD-A0C3-51663A8A52B9}" srcOrd="1" destOrd="0" presId="urn:microsoft.com/office/officeart/2005/8/layout/venn1"/>
    <dgm:cxn modelId="{DFA4D655-280C-4B8C-BCCB-EA5DC4B1901C}" type="presOf" srcId="{9D83875C-8D9B-415D-A07E-EDF556BA2790}" destId="{B4E68A47-C94C-485D-8D60-789E9EDDC026}" srcOrd="1" destOrd="0" presId="urn:microsoft.com/office/officeart/2005/8/layout/venn1"/>
    <dgm:cxn modelId="{7F6965C1-EACA-47D8-9A3A-BD372905958F}" srcId="{543A4929-E6E5-45F8-AB5B-5C9D38AF7229}" destId="{9D83875C-8D9B-415D-A07E-EDF556BA2790}" srcOrd="0" destOrd="0" parTransId="{DCBD4A34-91EC-4890-AD2F-67AB34126356}" sibTransId="{91921779-CF03-458A-BC46-4E4C2A15C08E}"/>
    <dgm:cxn modelId="{07997289-2BBF-4F19-91BC-ADA32CA35159}" srcId="{543A4929-E6E5-45F8-AB5B-5C9D38AF7229}" destId="{71F947C7-72CA-4CD9-92FF-AF2974849754}" srcOrd="2" destOrd="0" parTransId="{531C395E-98BA-4E9A-A33C-1C2614EF426E}" sibTransId="{6D1E32C9-155A-4CE3-9337-4459D896DC3C}"/>
    <dgm:cxn modelId="{5479FDE6-A4AD-46B2-A7FD-17749F2F0DF9}" type="presOf" srcId="{543A4929-E6E5-45F8-AB5B-5C9D38AF7229}" destId="{0A9E1349-D94D-4586-B1E5-CF1635D221A8}" srcOrd="0" destOrd="0" presId="urn:microsoft.com/office/officeart/2005/8/layout/venn1"/>
    <dgm:cxn modelId="{DD377105-5C78-4E09-AF08-CEC13DA890C3}" type="presParOf" srcId="{0A9E1349-D94D-4586-B1E5-CF1635D221A8}" destId="{648E170B-667E-4F93-AC5B-30A3C206FCA0}" srcOrd="0" destOrd="0" presId="urn:microsoft.com/office/officeart/2005/8/layout/venn1"/>
    <dgm:cxn modelId="{736ADAF3-A7F0-46FE-9BA6-DB852014CD9A}" type="presParOf" srcId="{0A9E1349-D94D-4586-B1E5-CF1635D221A8}" destId="{B4E68A47-C94C-485D-8D60-789E9EDDC026}" srcOrd="1" destOrd="0" presId="urn:microsoft.com/office/officeart/2005/8/layout/venn1"/>
    <dgm:cxn modelId="{C1E0D83D-0C84-4D47-8C24-DC9C7C72D2FB}" type="presParOf" srcId="{0A9E1349-D94D-4586-B1E5-CF1635D221A8}" destId="{1EB37783-0047-4827-9B38-6389031CB751}" srcOrd="2" destOrd="0" presId="urn:microsoft.com/office/officeart/2005/8/layout/venn1"/>
    <dgm:cxn modelId="{DF1D804A-3C87-4943-9FFA-EC01F18DC029}" type="presParOf" srcId="{0A9E1349-D94D-4586-B1E5-CF1635D221A8}" destId="{D12009C4-D847-4833-805C-5AC9EC346740}" srcOrd="3" destOrd="0" presId="urn:microsoft.com/office/officeart/2005/8/layout/venn1"/>
    <dgm:cxn modelId="{6320769E-A91B-4E2D-835D-EED779F80D6E}" type="presParOf" srcId="{0A9E1349-D94D-4586-B1E5-CF1635D221A8}" destId="{3DA7F0E5-AA3C-4AAB-8049-BDCE797C1502}" srcOrd="4" destOrd="0" presId="urn:microsoft.com/office/officeart/2005/8/layout/venn1"/>
    <dgm:cxn modelId="{6B8DB33A-2148-4C72-A8C7-5D0F2D73935D}" type="presParOf" srcId="{0A9E1349-D94D-4586-B1E5-CF1635D221A8}" destId="{58E42B83-D005-44DD-A0C3-51663A8A52B9}" srcOrd="5" destOrd="0" presId="urn:microsoft.com/office/officeart/2005/8/layout/venn1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99DFA-1651-416A-A4A3-301BC1852B7B}" type="doc">
      <dgm:prSet loTypeId="urn:microsoft.com/office/officeart/2005/8/layout/radial3" loCatId="cycle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98158D80-6DA6-40D5-A117-18FFE3A8ABF1}">
      <dgm:prSet/>
      <dgm:spPr/>
      <dgm:t>
        <a:bodyPr/>
        <a:lstStyle/>
        <a:p>
          <a:pPr rtl="0"/>
          <a:r>
            <a:rPr lang="ru-RU" b="1" dirty="0" smtClean="0"/>
            <a:t>Направления коррекционной работы по профилактике оптической дисграфии</a:t>
          </a:r>
          <a:endParaRPr lang="ru-RU" dirty="0"/>
        </a:p>
      </dgm:t>
    </dgm:pt>
    <dgm:pt modelId="{5116F4D0-5865-4997-B13E-02FE9D103C9C}" type="parTrans" cxnId="{7002A5E3-CC4C-4CDD-9661-6719787015B2}">
      <dgm:prSet/>
      <dgm:spPr/>
      <dgm:t>
        <a:bodyPr/>
        <a:lstStyle/>
        <a:p>
          <a:endParaRPr lang="ru-RU"/>
        </a:p>
      </dgm:t>
    </dgm:pt>
    <dgm:pt modelId="{DCAE98CE-3358-4362-9AAD-A33D63D07A38}" type="sibTrans" cxnId="{7002A5E3-CC4C-4CDD-9661-6719787015B2}">
      <dgm:prSet/>
      <dgm:spPr/>
      <dgm:t>
        <a:bodyPr/>
        <a:lstStyle/>
        <a:p>
          <a:endParaRPr lang="ru-RU"/>
        </a:p>
      </dgm:t>
    </dgm:pt>
    <dgm:pt modelId="{1BCE2EA4-7FFF-41AE-A2F2-0AE2BD3B8585}">
      <dgm:prSet custT="1"/>
      <dgm:spPr>
        <a:scene3d>
          <a:camera prst="orthographicFront"/>
          <a:lightRig rig="threePt" dir="t"/>
        </a:scene3d>
        <a:sp3d extrusionH="76200">
          <a:bevelT w="63500" h="63500" prst="hardEdge"/>
          <a:bevelB w="63500" h="63500" prst="hardEdge"/>
          <a:extrusionClr>
            <a:srgbClr val="FFFF00"/>
          </a:extrusionClr>
        </a:sp3d>
      </dgm:spPr>
      <dgm:t>
        <a:bodyPr/>
        <a:lstStyle/>
        <a:p>
          <a:pPr rtl="0">
            <a:lnSpc>
              <a:spcPct val="100000"/>
            </a:lnSpc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развитие зрительного гнозиса (узнавание цвета, формы и величины 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5E00979-1720-4582-92EB-B1C3C9BF67DA}" type="parTrans" cxnId="{7C9F0B9B-EC4C-4175-951B-4E8478E8F1E3}">
      <dgm:prSet/>
      <dgm:spPr/>
      <dgm:t>
        <a:bodyPr/>
        <a:lstStyle/>
        <a:p>
          <a:endParaRPr lang="ru-RU"/>
        </a:p>
      </dgm:t>
    </dgm:pt>
    <dgm:pt modelId="{F54067DB-C2F1-413C-9F45-142514D524CC}" type="sibTrans" cxnId="{7C9F0B9B-EC4C-4175-951B-4E8478E8F1E3}">
      <dgm:prSet/>
      <dgm:spPr/>
      <dgm:t>
        <a:bodyPr/>
        <a:lstStyle/>
        <a:p>
          <a:endParaRPr lang="ru-RU"/>
        </a:p>
      </dgm:t>
    </dgm:pt>
    <dgm:pt modelId="{B570986A-37B4-4163-95FE-FF05D28258EA}">
      <dgm:prSet phldrT="[Текст]"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формирование пространственных представлений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4DFC929-2F58-4860-81B3-0E821A7B9A1B}" type="parTrans" cxnId="{2721A40F-0B2B-4413-BC91-2C35C1383111}">
      <dgm:prSet/>
      <dgm:spPr/>
      <dgm:t>
        <a:bodyPr/>
        <a:lstStyle/>
        <a:p>
          <a:endParaRPr lang="ru-RU"/>
        </a:p>
      </dgm:t>
    </dgm:pt>
    <dgm:pt modelId="{BF644439-0FFA-4758-8BC5-77ECB6A2128A}" type="sibTrans" cxnId="{2721A40F-0B2B-4413-BC91-2C35C1383111}">
      <dgm:prSet/>
      <dgm:spPr/>
      <dgm:t>
        <a:bodyPr/>
        <a:lstStyle/>
        <a:p>
          <a:endParaRPr lang="ru-RU"/>
        </a:p>
      </dgm:t>
    </dgm:pt>
    <dgm:pt modelId="{27336B3A-4727-4A41-B5CE-3649AAA90025}">
      <dgm:prSet phldrT="[Текст]"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развитие зрительного анализа и синтеза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0FE7139-EA65-4BCC-9261-5A736650AAF2}" type="parTrans" cxnId="{83A63E22-5B4D-48F9-B808-A3C6437D6C32}">
      <dgm:prSet/>
      <dgm:spPr/>
      <dgm:t>
        <a:bodyPr/>
        <a:lstStyle/>
        <a:p>
          <a:endParaRPr lang="ru-RU"/>
        </a:p>
      </dgm:t>
    </dgm:pt>
    <dgm:pt modelId="{A4A60F1A-E2B8-45A4-9E42-4FEADD263D04}" type="sibTrans" cxnId="{83A63E22-5B4D-48F9-B808-A3C6437D6C32}">
      <dgm:prSet/>
      <dgm:spPr/>
      <dgm:t>
        <a:bodyPr/>
        <a:lstStyle/>
        <a:p>
          <a:endParaRPr lang="ru-RU"/>
        </a:p>
      </dgm:t>
    </dgm:pt>
    <dgm:pt modelId="{0AD865C5-BCFD-4351-A1DC-037B13F29DD9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расширение объема и уточнение зрительной памяти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1DB1AD0-BF7B-4584-B3BE-8EB1383EB341}" type="parTrans" cxnId="{8B091E82-04A5-4662-BBD9-721ADAAB3738}">
      <dgm:prSet/>
      <dgm:spPr/>
      <dgm:t>
        <a:bodyPr/>
        <a:lstStyle/>
        <a:p>
          <a:endParaRPr lang="ru-RU"/>
        </a:p>
      </dgm:t>
    </dgm:pt>
    <dgm:pt modelId="{E30D8882-4E58-4B97-AA7C-5921EE1C763E}" type="sibTrans" cxnId="{8B091E82-04A5-4662-BBD9-721ADAAB3738}">
      <dgm:prSet/>
      <dgm:spPr/>
      <dgm:t>
        <a:bodyPr/>
        <a:lstStyle/>
        <a:p>
          <a:endParaRPr lang="ru-RU"/>
        </a:p>
      </dgm:t>
    </dgm:pt>
    <dgm:pt modelId="{B287BC9B-F96E-4D0A-8A01-F8789EF43BE5}">
      <dgm:prSet phldrT="[Текст]"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rPr>
            <a:t>работа над речевыми обозначениями пространственных отношений: над пониманием и употреблением предложных конструкций, наречий.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5523F7B-6C5D-4CCA-BB13-204D1C470CDA}" type="parTrans" cxnId="{47638E34-6CDC-41EB-9832-FF6BDE487F1C}">
      <dgm:prSet/>
      <dgm:spPr/>
      <dgm:t>
        <a:bodyPr/>
        <a:lstStyle/>
        <a:p>
          <a:endParaRPr lang="ru-RU"/>
        </a:p>
      </dgm:t>
    </dgm:pt>
    <dgm:pt modelId="{82737D6B-8E3F-4475-A838-25FABAB40133}" type="sibTrans" cxnId="{47638E34-6CDC-41EB-9832-FF6BDE487F1C}">
      <dgm:prSet/>
      <dgm:spPr/>
      <dgm:t>
        <a:bodyPr/>
        <a:lstStyle/>
        <a:p>
          <a:endParaRPr lang="ru-RU"/>
        </a:p>
      </dgm:t>
    </dgm:pt>
    <dgm:pt modelId="{D0AE7AD9-5E51-48CB-AF30-81730D945C8A}" type="pres">
      <dgm:prSet presAssocID="{A1199DFA-1651-416A-A4A3-301BC1852B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E3F918-6643-4BE5-8141-BAC71EF26968}" type="pres">
      <dgm:prSet presAssocID="{A1199DFA-1651-416A-A4A3-301BC1852B7B}" presName="radial" presStyleCnt="0">
        <dgm:presLayoutVars>
          <dgm:animLvl val="ctr"/>
        </dgm:presLayoutVars>
      </dgm:prSet>
      <dgm:spPr/>
    </dgm:pt>
    <dgm:pt modelId="{EBFB4C86-6C14-46C0-A454-E657ECADBAB5}" type="pres">
      <dgm:prSet presAssocID="{98158D80-6DA6-40D5-A117-18FFE3A8ABF1}" presName="centerShape" presStyleLbl="vennNode1" presStyleIdx="0" presStyleCnt="6" custLinFactNeighborX="-19737" custLinFactNeighborY="-8046"/>
      <dgm:spPr/>
      <dgm:t>
        <a:bodyPr/>
        <a:lstStyle/>
        <a:p>
          <a:endParaRPr lang="ru-RU"/>
        </a:p>
      </dgm:t>
    </dgm:pt>
    <dgm:pt modelId="{BA9C9146-B0F1-442C-AF87-E8555D4AB65E}" type="pres">
      <dgm:prSet presAssocID="{1BCE2EA4-7FFF-41AE-A2F2-0AE2BD3B8585}" presName="node" presStyleLbl="vennNode1" presStyleIdx="1" presStyleCnt="6" custScaleX="213653" custScaleY="104538" custRadScaleRad="146240" custRadScaleInc="-78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3D77F-6268-497D-AFAB-E6679E1E18DD}" type="pres">
      <dgm:prSet presAssocID="{B570986A-37B4-4163-95FE-FF05D28258EA}" presName="node" presStyleLbl="vennNode1" presStyleIdx="2" presStyleCnt="6" custScaleX="197339" custRadScaleRad="70886" custRadScaleInc="16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33CF1-81AC-457A-8E8D-6AE138C84AEC}" type="pres">
      <dgm:prSet presAssocID="{0AD865C5-BCFD-4351-A1DC-037B13F29DD9}" presName="node" presStyleLbl="vennNode1" presStyleIdx="3" presStyleCnt="6" custScaleX="221003" custScaleY="98820" custRadScaleRad="92293" custRadScaleInc="-158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A4E62-9545-49F6-A7ED-2C44BD14D799}" type="pres">
      <dgm:prSet presAssocID="{27336B3A-4727-4A41-B5CE-3649AAA90025}" presName="node" presStyleLbl="vennNode1" presStyleIdx="4" presStyleCnt="6" custScaleX="188031" custRadScaleRad="146891" custRadScaleInc="79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6FBD4-A2B9-4C06-BA1D-2776AF6F2D47}" type="pres">
      <dgm:prSet presAssocID="{B287BC9B-F96E-4D0A-8A01-F8789EF43BE5}" presName="node" presStyleLbl="vennNode1" presStyleIdx="5" presStyleCnt="6" custScaleX="403459" custRadScaleRad="79930" custRadScaleInc="-112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091E82-04A5-4662-BBD9-721ADAAB3738}" srcId="{98158D80-6DA6-40D5-A117-18FFE3A8ABF1}" destId="{0AD865C5-BCFD-4351-A1DC-037B13F29DD9}" srcOrd="2" destOrd="0" parTransId="{81DB1AD0-BF7B-4584-B3BE-8EB1383EB341}" sibTransId="{E30D8882-4E58-4B97-AA7C-5921EE1C763E}"/>
    <dgm:cxn modelId="{83A63E22-5B4D-48F9-B808-A3C6437D6C32}" srcId="{98158D80-6DA6-40D5-A117-18FFE3A8ABF1}" destId="{27336B3A-4727-4A41-B5CE-3649AAA90025}" srcOrd="3" destOrd="0" parTransId="{B0FE7139-EA65-4BCC-9261-5A736650AAF2}" sibTransId="{A4A60F1A-E2B8-45A4-9E42-4FEADD263D04}"/>
    <dgm:cxn modelId="{2B519051-AACA-49AB-9AB6-65AEBE7BCDFF}" type="presOf" srcId="{A1199DFA-1651-416A-A4A3-301BC1852B7B}" destId="{D0AE7AD9-5E51-48CB-AF30-81730D945C8A}" srcOrd="0" destOrd="0" presId="urn:microsoft.com/office/officeart/2005/8/layout/radial3"/>
    <dgm:cxn modelId="{400C7CAD-C090-4F5F-A2A3-4DAE6B885505}" type="presOf" srcId="{1BCE2EA4-7FFF-41AE-A2F2-0AE2BD3B8585}" destId="{BA9C9146-B0F1-442C-AF87-E8555D4AB65E}" srcOrd="0" destOrd="0" presId="urn:microsoft.com/office/officeart/2005/8/layout/radial3"/>
    <dgm:cxn modelId="{1E2BD5C8-B9FA-45B9-BC51-BCBB3ED3E06C}" type="presOf" srcId="{B287BC9B-F96E-4D0A-8A01-F8789EF43BE5}" destId="{2606FBD4-A2B9-4C06-BA1D-2776AF6F2D47}" srcOrd="0" destOrd="0" presId="urn:microsoft.com/office/officeart/2005/8/layout/radial3"/>
    <dgm:cxn modelId="{960A3919-51BB-4B0E-B43D-73B7E0ACC62F}" type="presOf" srcId="{0AD865C5-BCFD-4351-A1DC-037B13F29DD9}" destId="{F5133CF1-81AC-457A-8E8D-6AE138C84AEC}" srcOrd="0" destOrd="0" presId="urn:microsoft.com/office/officeart/2005/8/layout/radial3"/>
    <dgm:cxn modelId="{7002A5E3-CC4C-4CDD-9661-6719787015B2}" srcId="{A1199DFA-1651-416A-A4A3-301BC1852B7B}" destId="{98158D80-6DA6-40D5-A117-18FFE3A8ABF1}" srcOrd="0" destOrd="0" parTransId="{5116F4D0-5865-4997-B13E-02FE9D103C9C}" sibTransId="{DCAE98CE-3358-4362-9AAD-A33D63D07A38}"/>
    <dgm:cxn modelId="{5BA8B3B2-E350-4022-8633-43F4C2377E20}" type="presOf" srcId="{98158D80-6DA6-40D5-A117-18FFE3A8ABF1}" destId="{EBFB4C86-6C14-46C0-A454-E657ECADBAB5}" srcOrd="0" destOrd="0" presId="urn:microsoft.com/office/officeart/2005/8/layout/radial3"/>
    <dgm:cxn modelId="{DEC19223-2614-4A1E-BFEF-597D95CFC100}" type="presOf" srcId="{27336B3A-4727-4A41-B5CE-3649AAA90025}" destId="{4C1A4E62-9545-49F6-A7ED-2C44BD14D799}" srcOrd="0" destOrd="0" presId="urn:microsoft.com/office/officeart/2005/8/layout/radial3"/>
    <dgm:cxn modelId="{2721A40F-0B2B-4413-BC91-2C35C1383111}" srcId="{98158D80-6DA6-40D5-A117-18FFE3A8ABF1}" destId="{B570986A-37B4-4163-95FE-FF05D28258EA}" srcOrd="1" destOrd="0" parTransId="{E4DFC929-2F58-4860-81B3-0E821A7B9A1B}" sibTransId="{BF644439-0FFA-4758-8BC5-77ECB6A2128A}"/>
    <dgm:cxn modelId="{47638E34-6CDC-41EB-9832-FF6BDE487F1C}" srcId="{98158D80-6DA6-40D5-A117-18FFE3A8ABF1}" destId="{B287BC9B-F96E-4D0A-8A01-F8789EF43BE5}" srcOrd="4" destOrd="0" parTransId="{C5523F7B-6C5D-4CCA-BB13-204D1C470CDA}" sibTransId="{82737D6B-8E3F-4475-A838-25FABAB40133}"/>
    <dgm:cxn modelId="{7C9F0B9B-EC4C-4175-951B-4E8478E8F1E3}" srcId="{98158D80-6DA6-40D5-A117-18FFE3A8ABF1}" destId="{1BCE2EA4-7FFF-41AE-A2F2-0AE2BD3B8585}" srcOrd="0" destOrd="0" parTransId="{E5E00979-1720-4582-92EB-B1C3C9BF67DA}" sibTransId="{F54067DB-C2F1-413C-9F45-142514D524CC}"/>
    <dgm:cxn modelId="{EBB5AAE8-563E-4E3B-9375-377D96D13809}" type="presOf" srcId="{B570986A-37B4-4163-95FE-FF05D28258EA}" destId="{4933D77F-6268-497D-AFAB-E6679E1E18DD}" srcOrd="0" destOrd="0" presId="urn:microsoft.com/office/officeart/2005/8/layout/radial3"/>
    <dgm:cxn modelId="{E1788B98-0C8C-4178-AEBE-52096DF581EE}" type="presParOf" srcId="{D0AE7AD9-5E51-48CB-AF30-81730D945C8A}" destId="{5BE3F918-6643-4BE5-8141-BAC71EF26968}" srcOrd="0" destOrd="0" presId="urn:microsoft.com/office/officeart/2005/8/layout/radial3"/>
    <dgm:cxn modelId="{1F6A91EB-B988-44F8-86F9-9AB48069DE63}" type="presParOf" srcId="{5BE3F918-6643-4BE5-8141-BAC71EF26968}" destId="{EBFB4C86-6C14-46C0-A454-E657ECADBAB5}" srcOrd="0" destOrd="0" presId="urn:microsoft.com/office/officeart/2005/8/layout/radial3"/>
    <dgm:cxn modelId="{17F0566A-262E-4D06-8D0C-67910D997EBB}" type="presParOf" srcId="{5BE3F918-6643-4BE5-8141-BAC71EF26968}" destId="{BA9C9146-B0F1-442C-AF87-E8555D4AB65E}" srcOrd="1" destOrd="0" presId="urn:microsoft.com/office/officeart/2005/8/layout/radial3"/>
    <dgm:cxn modelId="{21617FF0-A2A7-4616-9575-C07291CB1D25}" type="presParOf" srcId="{5BE3F918-6643-4BE5-8141-BAC71EF26968}" destId="{4933D77F-6268-497D-AFAB-E6679E1E18DD}" srcOrd="2" destOrd="0" presId="urn:microsoft.com/office/officeart/2005/8/layout/radial3"/>
    <dgm:cxn modelId="{DEF0A378-9820-4C41-9F5D-9B64CEC55CA5}" type="presParOf" srcId="{5BE3F918-6643-4BE5-8141-BAC71EF26968}" destId="{F5133CF1-81AC-457A-8E8D-6AE138C84AEC}" srcOrd="3" destOrd="0" presId="urn:microsoft.com/office/officeart/2005/8/layout/radial3"/>
    <dgm:cxn modelId="{C5857DC4-F5AF-453C-9397-495407145C2D}" type="presParOf" srcId="{5BE3F918-6643-4BE5-8141-BAC71EF26968}" destId="{4C1A4E62-9545-49F6-A7ED-2C44BD14D799}" srcOrd="4" destOrd="0" presId="urn:microsoft.com/office/officeart/2005/8/layout/radial3"/>
    <dgm:cxn modelId="{61EFD008-FCCA-457B-9170-0F17254BAA9E}" type="presParOf" srcId="{5BE3F918-6643-4BE5-8141-BAC71EF26968}" destId="{2606FBD4-A2B9-4C06-BA1D-2776AF6F2D47}" srcOrd="5" destOrd="0" presId="urn:microsoft.com/office/officeart/2005/8/layout/radial3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D51D84-46C5-43F9-A8D1-60DD7875049B}" type="doc">
      <dgm:prSet loTypeId="urn:microsoft.com/office/officeart/2005/8/layout/vList5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CB7D6323-EC99-467E-83CA-5CF56B6D5E65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работа по коррекции звукопроизношения </a:t>
          </a:r>
          <a:endParaRPr lang="ru-RU" dirty="0"/>
        </a:p>
      </dgm:t>
    </dgm:pt>
    <dgm:pt modelId="{C26A45E2-FD4D-4585-82A8-4782BDB81872}" type="parTrans" cxnId="{CFB3CF6B-04B9-4C7E-AFF9-05776F9F0F93}">
      <dgm:prSet/>
      <dgm:spPr/>
      <dgm:t>
        <a:bodyPr/>
        <a:lstStyle/>
        <a:p>
          <a:endParaRPr lang="ru-RU"/>
        </a:p>
      </dgm:t>
    </dgm:pt>
    <dgm:pt modelId="{8D11FA32-0F74-4CD1-92D5-06274381A1EF}" type="sibTrans" cxnId="{CFB3CF6B-04B9-4C7E-AFF9-05776F9F0F93}">
      <dgm:prSet/>
      <dgm:spPr/>
      <dgm:t>
        <a:bodyPr/>
        <a:lstStyle/>
        <a:p>
          <a:endParaRPr lang="ru-RU"/>
        </a:p>
      </dgm:t>
    </dgm:pt>
    <dgm:pt modelId="{79247A02-79C7-4C61-9B97-7B12C6B85BB9}">
      <dgm:prSet phldrT="[Текст]" custT="1"/>
      <dgm:spPr/>
      <dgm:t>
        <a:bodyPr/>
        <a:lstStyle/>
        <a:p>
          <a:pPr rtl="0"/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артикуляционная и дыхательная гимнастика </a:t>
          </a:r>
          <a:endParaRPr lang="ru-RU" sz="1800" dirty="0"/>
        </a:p>
      </dgm:t>
    </dgm:pt>
    <dgm:pt modelId="{9E930EF9-E6BB-4077-A8A1-A138E1B48005}" type="parTrans" cxnId="{6BADF59C-0FE2-4DAF-BE98-904AFAF78FCD}">
      <dgm:prSet/>
      <dgm:spPr/>
      <dgm:t>
        <a:bodyPr/>
        <a:lstStyle/>
        <a:p>
          <a:endParaRPr lang="ru-RU"/>
        </a:p>
      </dgm:t>
    </dgm:pt>
    <dgm:pt modelId="{E45CAD00-8A18-4921-88B9-41F840044E01}" type="sibTrans" cxnId="{6BADF59C-0FE2-4DAF-BE98-904AFAF78FCD}">
      <dgm:prSet/>
      <dgm:spPr/>
      <dgm:t>
        <a:bodyPr/>
        <a:lstStyle/>
        <a:p>
          <a:endParaRPr lang="ru-RU"/>
        </a:p>
      </dgm:t>
    </dgm:pt>
    <dgm:pt modelId="{E00B4966-8E05-4E28-AADD-DA4EC18809DC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работа по профилактике оптической дисграфии</a:t>
          </a:r>
          <a:endParaRPr lang="ru-RU" dirty="0"/>
        </a:p>
      </dgm:t>
    </dgm:pt>
    <dgm:pt modelId="{6C798B42-F6C4-4492-9831-E1036C66F30B}" type="parTrans" cxnId="{91706D27-A9CC-45D0-BADC-FC11FE6446F7}">
      <dgm:prSet/>
      <dgm:spPr/>
      <dgm:t>
        <a:bodyPr/>
        <a:lstStyle/>
        <a:p>
          <a:endParaRPr lang="ru-RU"/>
        </a:p>
      </dgm:t>
    </dgm:pt>
    <dgm:pt modelId="{FC46647F-CCE5-40FF-B1AD-129377250638}" type="sibTrans" cxnId="{91706D27-A9CC-45D0-BADC-FC11FE6446F7}">
      <dgm:prSet/>
      <dgm:spPr/>
      <dgm:t>
        <a:bodyPr/>
        <a:lstStyle/>
        <a:p>
          <a:endParaRPr lang="ru-RU"/>
        </a:p>
      </dgm:t>
    </dgm:pt>
    <dgm:pt modelId="{B44BC5A4-87FC-4B17-8402-DDD5D54B74BA}">
      <dgm:prSet phldrT="[Текст]" custT="1"/>
      <dgm:spPr/>
      <dgm:t>
        <a:bodyPr/>
        <a:lstStyle/>
        <a:p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формирование  зрительно-пространственных представлений</a:t>
          </a:r>
          <a:endParaRPr lang="ru-RU" sz="1800" dirty="0"/>
        </a:p>
      </dgm:t>
    </dgm:pt>
    <dgm:pt modelId="{24462579-A0E6-468D-A742-8BF58B551994}" type="parTrans" cxnId="{9D8AD6AB-3F1B-46F0-A002-C0768CEEDCB4}">
      <dgm:prSet/>
      <dgm:spPr/>
      <dgm:t>
        <a:bodyPr/>
        <a:lstStyle/>
        <a:p>
          <a:endParaRPr lang="ru-RU"/>
        </a:p>
      </dgm:t>
    </dgm:pt>
    <dgm:pt modelId="{9BF8BCE1-2D2E-460A-AB78-2F5AC86BA498}" type="sibTrans" cxnId="{9D8AD6AB-3F1B-46F0-A002-C0768CEEDCB4}">
      <dgm:prSet/>
      <dgm:spPr/>
      <dgm:t>
        <a:bodyPr/>
        <a:lstStyle/>
        <a:p>
          <a:endParaRPr lang="ru-RU"/>
        </a:p>
      </dgm:t>
    </dgm:pt>
    <dgm:pt modelId="{E5B2A77E-A7BC-40BB-B175-35CDBB92EAE4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работа по развитию неречевых психических функций </a:t>
          </a:r>
          <a:endParaRPr lang="ru-RU" dirty="0"/>
        </a:p>
      </dgm:t>
    </dgm:pt>
    <dgm:pt modelId="{A511BB4A-BA44-4DFC-9CBE-A706D35657FD}" type="sibTrans" cxnId="{F9AC4B6E-8CE3-479E-BCC9-5DEC47077767}">
      <dgm:prSet/>
      <dgm:spPr/>
      <dgm:t>
        <a:bodyPr/>
        <a:lstStyle/>
        <a:p>
          <a:endParaRPr lang="ru-RU"/>
        </a:p>
      </dgm:t>
    </dgm:pt>
    <dgm:pt modelId="{13E5140A-B4AC-4CCD-8216-90457845AD98}" type="parTrans" cxnId="{F9AC4B6E-8CE3-479E-BCC9-5DEC47077767}">
      <dgm:prSet/>
      <dgm:spPr/>
      <dgm:t>
        <a:bodyPr/>
        <a:lstStyle/>
        <a:p>
          <a:endParaRPr lang="ru-RU"/>
        </a:p>
      </dgm:t>
    </dgm:pt>
    <dgm:pt modelId="{BEE2EB3F-9F43-4F96-8082-9CF3017E8158}">
      <dgm:prSet phldrT="[Текст]" custT="1"/>
      <dgm:spPr/>
      <dgm:t>
        <a:bodyPr/>
        <a:lstStyle/>
        <a:p>
          <a:pPr rtl="0"/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зрительного и слухового внимания </a:t>
          </a:r>
          <a:endParaRPr lang="ru-RU" sz="1800" dirty="0"/>
        </a:p>
      </dgm:t>
    </dgm:pt>
    <dgm:pt modelId="{E70C279C-4D3D-4514-9656-93A8A53FF203}" type="sibTrans" cxnId="{FF368A88-D7A4-42AE-AC4D-6A0BFDB7B884}">
      <dgm:prSet/>
      <dgm:spPr/>
      <dgm:t>
        <a:bodyPr/>
        <a:lstStyle/>
        <a:p>
          <a:endParaRPr lang="ru-RU"/>
        </a:p>
      </dgm:t>
    </dgm:pt>
    <dgm:pt modelId="{C4C3DEEC-E81E-42A8-AE6E-A1C15CFDEB7F}" type="parTrans" cxnId="{FF368A88-D7A4-42AE-AC4D-6A0BFDB7B884}">
      <dgm:prSet/>
      <dgm:spPr/>
      <dgm:t>
        <a:bodyPr/>
        <a:lstStyle/>
        <a:p>
          <a:endParaRPr lang="ru-RU"/>
        </a:p>
      </dgm:t>
    </dgm:pt>
    <dgm:pt modelId="{BE120AA2-C242-4953-915D-85E540E6DC57}">
      <dgm:prSet custT="1"/>
      <dgm:spPr/>
      <dgm:t>
        <a:bodyPr/>
        <a:lstStyle/>
        <a:p>
          <a:pPr rtl="0"/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постановка звуков, автоматизация звуков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6E74130-BBAC-4E1A-814F-1EFC1F0FDCF3}" type="parTrans" cxnId="{C6E8C474-C1C6-49C3-8304-D9F57439C1B2}">
      <dgm:prSet/>
      <dgm:spPr/>
      <dgm:t>
        <a:bodyPr/>
        <a:lstStyle/>
        <a:p>
          <a:endParaRPr lang="ru-RU"/>
        </a:p>
      </dgm:t>
    </dgm:pt>
    <dgm:pt modelId="{A54D37AC-CD55-4339-910E-ED9C3FFCED82}" type="sibTrans" cxnId="{C6E8C474-C1C6-49C3-8304-D9F57439C1B2}">
      <dgm:prSet/>
      <dgm:spPr/>
      <dgm:t>
        <a:bodyPr/>
        <a:lstStyle/>
        <a:p>
          <a:endParaRPr lang="ru-RU"/>
        </a:p>
      </dgm:t>
    </dgm:pt>
    <dgm:pt modelId="{FA7225C4-33EB-4ED5-9320-6068066B2A28}">
      <dgm:prSet custT="1"/>
      <dgm:spPr/>
      <dgm:t>
        <a:bodyPr/>
        <a:lstStyle/>
        <a:p>
          <a:pPr rtl="0"/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развитие фонематического слуха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EEAE47E-5775-4C0E-A72E-9113002D6AAB}" type="parTrans" cxnId="{3280FF77-2EF0-49DA-8969-AFC3919CAB03}">
      <dgm:prSet/>
      <dgm:spPr/>
      <dgm:t>
        <a:bodyPr/>
        <a:lstStyle/>
        <a:p>
          <a:endParaRPr lang="ru-RU"/>
        </a:p>
      </dgm:t>
    </dgm:pt>
    <dgm:pt modelId="{5F7355AE-1586-4C29-B227-DBACDDDE5DAD}" type="sibTrans" cxnId="{3280FF77-2EF0-49DA-8969-AFC3919CAB03}">
      <dgm:prSet/>
      <dgm:spPr/>
      <dgm:t>
        <a:bodyPr/>
        <a:lstStyle/>
        <a:p>
          <a:endParaRPr lang="ru-RU"/>
        </a:p>
      </dgm:t>
    </dgm:pt>
    <dgm:pt modelId="{97F05330-1ACE-4051-AAAE-34D4DA1CB628}">
      <dgm:prSet custT="1"/>
      <dgm:spPr/>
      <dgm:t>
        <a:bodyPr/>
        <a:lstStyle/>
        <a:p>
          <a:pPr rtl="0"/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зрительной и слуховой памяти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A432EE7-3928-42DD-915B-E6FB412B041F}" type="parTrans" cxnId="{426D1E7F-D77A-42CB-9E00-2A0148B7D200}">
      <dgm:prSet/>
      <dgm:spPr/>
      <dgm:t>
        <a:bodyPr/>
        <a:lstStyle/>
        <a:p>
          <a:endParaRPr lang="ru-RU"/>
        </a:p>
      </dgm:t>
    </dgm:pt>
    <dgm:pt modelId="{EB859E5A-4A82-4247-9314-2EF4CE571C6A}" type="sibTrans" cxnId="{426D1E7F-D77A-42CB-9E00-2A0148B7D200}">
      <dgm:prSet/>
      <dgm:spPr/>
      <dgm:t>
        <a:bodyPr/>
        <a:lstStyle/>
        <a:p>
          <a:endParaRPr lang="ru-RU"/>
        </a:p>
      </dgm:t>
    </dgm:pt>
    <dgm:pt modelId="{57CEAFDA-8BED-4675-99F7-F4DEE919A69C}" type="pres">
      <dgm:prSet presAssocID="{4DD51D84-46C5-43F9-A8D1-60DD787504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6D8002-E165-4BAF-B668-C373DE8225DD}" type="pres">
      <dgm:prSet presAssocID="{E5B2A77E-A7BC-40BB-B175-35CDBB92EAE4}" presName="linNode" presStyleCnt="0"/>
      <dgm:spPr/>
    </dgm:pt>
    <dgm:pt modelId="{F04AA087-BFDB-46B1-A9AF-E4A3AB3432D6}" type="pres">
      <dgm:prSet presAssocID="{E5B2A77E-A7BC-40BB-B175-35CDBB92EAE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68943-E248-4F74-BEC1-B7E3CFAA2A62}" type="pres">
      <dgm:prSet presAssocID="{E5B2A77E-A7BC-40BB-B175-35CDBB92EAE4}" presName="descendantText" presStyleLbl="alignAccFollowNode1" presStyleIdx="0" presStyleCnt="3" custLinFactNeighborX="-174" custLinFactNeighborY="3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C62757-62E1-47B3-A670-AF82401A4BA9}" type="pres">
      <dgm:prSet presAssocID="{A511BB4A-BA44-4DFC-9CBE-A706D35657FD}" presName="sp" presStyleCnt="0"/>
      <dgm:spPr/>
    </dgm:pt>
    <dgm:pt modelId="{22CB853A-AE2F-40B6-A2D6-A6B6DE0AE04E}" type="pres">
      <dgm:prSet presAssocID="{CB7D6323-EC99-467E-83CA-5CF56B6D5E65}" presName="linNode" presStyleCnt="0"/>
      <dgm:spPr/>
    </dgm:pt>
    <dgm:pt modelId="{BEEA39C1-39C7-4B49-8774-C2387969D2BD}" type="pres">
      <dgm:prSet presAssocID="{CB7D6323-EC99-467E-83CA-5CF56B6D5E6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66BBAD-2746-47EF-9889-A93F29D4D55F}" type="pres">
      <dgm:prSet presAssocID="{CB7D6323-EC99-467E-83CA-5CF56B6D5E6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DE3EB-F949-4C03-8A37-352AF9B350DD}" type="pres">
      <dgm:prSet presAssocID="{8D11FA32-0F74-4CD1-92D5-06274381A1EF}" presName="sp" presStyleCnt="0"/>
      <dgm:spPr/>
    </dgm:pt>
    <dgm:pt modelId="{C08C9AB0-9D90-4219-AD42-3DDA4FD71FDA}" type="pres">
      <dgm:prSet presAssocID="{E00B4966-8E05-4E28-AADD-DA4EC18809DC}" presName="linNode" presStyleCnt="0"/>
      <dgm:spPr/>
    </dgm:pt>
    <dgm:pt modelId="{70AE46F7-1197-495C-970C-4795973FE807}" type="pres">
      <dgm:prSet presAssocID="{E00B4966-8E05-4E28-AADD-DA4EC18809D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37ADB-B2CE-4C58-BACF-4A6CEF8295C0}" type="pres">
      <dgm:prSet presAssocID="{E00B4966-8E05-4E28-AADD-DA4EC18809D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1A42BD-08C0-4D55-8F98-54324FA374D3}" type="presOf" srcId="{97F05330-1ACE-4051-AAAE-34D4DA1CB628}" destId="{F6668943-E248-4F74-BEC1-B7E3CFAA2A62}" srcOrd="0" destOrd="1" presId="urn:microsoft.com/office/officeart/2005/8/layout/vList5"/>
    <dgm:cxn modelId="{426D1E7F-D77A-42CB-9E00-2A0148B7D200}" srcId="{E5B2A77E-A7BC-40BB-B175-35CDBB92EAE4}" destId="{97F05330-1ACE-4051-AAAE-34D4DA1CB628}" srcOrd="1" destOrd="0" parTransId="{FA432EE7-3928-42DD-915B-E6FB412B041F}" sibTransId="{EB859E5A-4A82-4247-9314-2EF4CE571C6A}"/>
    <dgm:cxn modelId="{9066042D-C70F-459A-BA85-C0EEA7F93F7F}" type="presOf" srcId="{4DD51D84-46C5-43F9-A8D1-60DD7875049B}" destId="{57CEAFDA-8BED-4675-99F7-F4DEE919A69C}" srcOrd="0" destOrd="0" presId="urn:microsoft.com/office/officeart/2005/8/layout/vList5"/>
    <dgm:cxn modelId="{95AD86B3-CB8A-4DF8-B715-AA1AB7B22411}" type="presOf" srcId="{CB7D6323-EC99-467E-83CA-5CF56B6D5E65}" destId="{BEEA39C1-39C7-4B49-8774-C2387969D2BD}" srcOrd="0" destOrd="0" presId="urn:microsoft.com/office/officeart/2005/8/layout/vList5"/>
    <dgm:cxn modelId="{FF368A88-D7A4-42AE-AC4D-6A0BFDB7B884}" srcId="{E5B2A77E-A7BC-40BB-B175-35CDBB92EAE4}" destId="{BEE2EB3F-9F43-4F96-8082-9CF3017E8158}" srcOrd="0" destOrd="0" parTransId="{C4C3DEEC-E81E-42A8-AE6E-A1C15CFDEB7F}" sibTransId="{E70C279C-4D3D-4514-9656-93A8A53FF203}"/>
    <dgm:cxn modelId="{9D8AD6AB-3F1B-46F0-A002-C0768CEEDCB4}" srcId="{E00B4966-8E05-4E28-AADD-DA4EC18809DC}" destId="{B44BC5A4-87FC-4B17-8402-DDD5D54B74BA}" srcOrd="0" destOrd="0" parTransId="{24462579-A0E6-468D-A742-8BF58B551994}" sibTransId="{9BF8BCE1-2D2E-460A-AB78-2F5AC86BA498}"/>
    <dgm:cxn modelId="{6BADF59C-0FE2-4DAF-BE98-904AFAF78FCD}" srcId="{CB7D6323-EC99-467E-83CA-5CF56B6D5E65}" destId="{79247A02-79C7-4C61-9B97-7B12C6B85BB9}" srcOrd="0" destOrd="0" parTransId="{9E930EF9-E6BB-4077-A8A1-A138E1B48005}" sibTransId="{E45CAD00-8A18-4921-88B9-41F840044E01}"/>
    <dgm:cxn modelId="{91706D27-A9CC-45D0-BADC-FC11FE6446F7}" srcId="{4DD51D84-46C5-43F9-A8D1-60DD7875049B}" destId="{E00B4966-8E05-4E28-AADD-DA4EC18809DC}" srcOrd="2" destOrd="0" parTransId="{6C798B42-F6C4-4492-9831-E1036C66F30B}" sibTransId="{FC46647F-CCE5-40FF-B1AD-129377250638}"/>
    <dgm:cxn modelId="{75E3AF12-2694-454E-9FCC-A4CDCB270486}" type="presOf" srcId="{E00B4966-8E05-4E28-AADD-DA4EC18809DC}" destId="{70AE46F7-1197-495C-970C-4795973FE807}" srcOrd="0" destOrd="0" presId="urn:microsoft.com/office/officeart/2005/8/layout/vList5"/>
    <dgm:cxn modelId="{CFB3CF6B-04B9-4C7E-AFF9-05776F9F0F93}" srcId="{4DD51D84-46C5-43F9-A8D1-60DD7875049B}" destId="{CB7D6323-EC99-467E-83CA-5CF56B6D5E65}" srcOrd="1" destOrd="0" parTransId="{C26A45E2-FD4D-4585-82A8-4782BDB81872}" sibTransId="{8D11FA32-0F74-4CD1-92D5-06274381A1EF}"/>
    <dgm:cxn modelId="{00368254-9A21-4F9B-80AB-B4ED157C96E2}" type="presOf" srcId="{BEE2EB3F-9F43-4F96-8082-9CF3017E8158}" destId="{F6668943-E248-4F74-BEC1-B7E3CFAA2A62}" srcOrd="0" destOrd="0" presId="urn:microsoft.com/office/officeart/2005/8/layout/vList5"/>
    <dgm:cxn modelId="{F9AC4B6E-8CE3-479E-BCC9-5DEC47077767}" srcId="{4DD51D84-46C5-43F9-A8D1-60DD7875049B}" destId="{E5B2A77E-A7BC-40BB-B175-35CDBB92EAE4}" srcOrd="0" destOrd="0" parTransId="{13E5140A-B4AC-4CCD-8216-90457845AD98}" sibTransId="{A511BB4A-BA44-4DFC-9CBE-A706D35657FD}"/>
    <dgm:cxn modelId="{CEDF1C69-E98B-4589-B96B-DB6D2ED8BD94}" type="presOf" srcId="{E5B2A77E-A7BC-40BB-B175-35CDBB92EAE4}" destId="{F04AA087-BFDB-46B1-A9AF-E4A3AB3432D6}" srcOrd="0" destOrd="0" presId="urn:microsoft.com/office/officeart/2005/8/layout/vList5"/>
    <dgm:cxn modelId="{377A1EDB-C8BA-4966-90EE-BEE7784D47E6}" type="presOf" srcId="{79247A02-79C7-4C61-9B97-7B12C6B85BB9}" destId="{D666BBAD-2746-47EF-9889-A93F29D4D55F}" srcOrd="0" destOrd="0" presId="urn:microsoft.com/office/officeart/2005/8/layout/vList5"/>
    <dgm:cxn modelId="{573C10E2-88CC-476D-8C5B-091210D2B953}" type="presOf" srcId="{BE120AA2-C242-4953-915D-85E540E6DC57}" destId="{D666BBAD-2746-47EF-9889-A93F29D4D55F}" srcOrd="0" destOrd="1" presId="urn:microsoft.com/office/officeart/2005/8/layout/vList5"/>
    <dgm:cxn modelId="{654D7D2A-90DB-4EA7-9181-20311350F087}" type="presOf" srcId="{FA7225C4-33EB-4ED5-9320-6068066B2A28}" destId="{D666BBAD-2746-47EF-9889-A93F29D4D55F}" srcOrd="0" destOrd="2" presId="urn:microsoft.com/office/officeart/2005/8/layout/vList5"/>
    <dgm:cxn modelId="{C6E8C474-C1C6-49C3-8304-D9F57439C1B2}" srcId="{CB7D6323-EC99-467E-83CA-5CF56B6D5E65}" destId="{BE120AA2-C242-4953-915D-85E540E6DC57}" srcOrd="1" destOrd="0" parTransId="{36E74130-BBAC-4E1A-814F-1EFC1F0FDCF3}" sibTransId="{A54D37AC-CD55-4339-910E-ED9C3FFCED82}"/>
    <dgm:cxn modelId="{3280FF77-2EF0-49DA-8969-AFC3919CAB03}" srcId="{CB7D6323-EC99-467E-83CA-5CF56B6D5E65}" destId="{FA7225C4-33EB-4ED5-9320-6068066B2A28}" srcOrd="2" destOrd="0" parTransId="{5EEAE47E-5775-4C0E-A72E-9113002D6AAB}" sibTransId="{5F7355AE-1586-4C29-B227-DBACDDDE5DAD}"/>
    <dgm:cxn modelId="{92BCFADE-B2C7-4A41-8B97-51192B65C792}" type="presOf" srcId="{B44BC5A4-87FC-4B17-8402-DDD5D54B74BA}" destId="{1DC37ADB-B2CE-4C58-BACF-4A6CEF8295C0}" srcOrd="0" destOrd="0" presId="urn:microsoft.com/office/officeart/2005/8/layout/vList5"/>
    <dgm:cxn modelId="{CA499491-8F56-4C0C-A404-D74F725EB2C2}" type="presParOf" srcId="{57CEAFDA-8BED-4675-99F7-F4DEE919A69C}" destId="{696D8002-E165-4BAF-B668-C373DE8225DD}" srcOrd="0" destOrd="0" presId="urn:microsoft.com/office/officeart/2005/8/layout/vList5"/>
    <dgm:cxn modelId="{8042BDC9-08FF-4B8B-B215-01C538C22693}" type="presParOf" srcId="{696D8002-E165-4BAF-B668-C373DE8225DD}" destId="{F04AA087-BFDB-46B1-A9AF-E4A3AB3432D6}" srcOrd="0" destOrd="0" presId="urn:microsoft.com/office/officeart/2005/8/layout/vList5"/>
    <dgm:cxn modelId="{99CAD032-1939-4F3D-93AE-2788B9D62FD9}" type="presParOf" srcId="{696D8002-E165-4BAF-B668-C373DE8225DD}" destId="{F6668943-E248-4F74-BEC1-B7E3CFAA2A62}" srcOrd="1" destOrd="0" presId="urn:microsoft.com/office/officeart/2005/8/layout/vList5"/>
    <dgm:cxn modelId="{050AA45C-F9C7-4F60-B458-90423AC500B6}" type="presParOf" srcId="{57CEAFDA-8BED-4675-99F7-F4DEE919A69C}" destId="{05C62757-62E1-47B3-A670-AF82401A4BA9}" srcOrd="1" destOrd="0" presId="urn:microsoft.com/office/officeart/2005/8/layout/vList5"/>
    <dgm:cxn modelId="{31C76ACF-DA11-4345-80CD-998412654365}" type="presParOf" srcId="{57CEAFDA-8BED-4675-99F7-F4DEE919A69C}" destId="{22CB853A-AE2F-40B6-A2D6-A6B6DE0AE04E}" srcOrd="2" destOrd="0" presId="urn:microsoft.com/office/officeart/2005/8/layout/vList5"/>
    <dgm:cxn modelId="{B77F6B56-618C-4867-8AF4-F8F5732FD83A}" type="presParOf" srcId="{22CB853A-AE2F-40B6-A2D6-A6B6DE0AE04E}" destId="{BEEA39C1-39C7-4B49-8774-C2387969D2BD}" srcOrd="0" destOrd="0" presId="urn:microsoft.com/office/officeart/2005/8/layout/vList5"/>
    <dgm:cxn modelId="{D9E6B8CF-09AB-41C5-BD7A-9AAE0C041798}" type="presParOf" srcId="{22CB853A-AE2F-40B6-A2D6-A6B6DE0AE04E}" destId="{D666BBAD-2746-47EF-9889-A93F29D4D55F}" srcOrd="1" destOrd="0" presId="urn:microsoft.com/office/officeart/2005/8/layout/vList5"/>
    <dgm:cxn modelId="{B8084918-27FF-4740-9D16-2501EC03CEE1}" type="presParOf" srcId="{57CEAFDA-8BED-4675-99F7-F4DEE919A69C}" destId="{FB6DE3EB-F949-4C03-8A37-352AF9B350DD}" srcOrd="3" destOrd="0" presId="urn:microsoft.com/office/officeart/2005/8/layout/vList5"/>
    <dgm:cxn modelId="{10E6EE8A-64F7-4FBA-942B-02F44572EC26}" type="presParOf" srcId="{57CEAFDA-8BED-4675-99F7-F4DEE919A69C}" destId="{C08C9AB0-9D90-4219-AD42-3DDA4FD71FDA}" srcOrd="4" destOrd="0" presId="urn:microsoft.com/office/officeart/2005/8/layout/vList5"/>
    <dgm:cxn modelId="{F1B001D8-F0B1-4840-9BB9-DA6A4346E620}" type="presParOf" srcId="{C08C9AB0-9D90-4219-AD42-3DDA4FD71FDA}" destId="{70AE46F7-1197-495C-970C-4795973FE807}" srcOrd="0" destOrd="0" presId="urn:microsoft.com/office/officeart/2005/8/layout/vList5"/>
    <dgm:cxn modelId="{312F028A-99DD-4609-ACC4-EC5434B144F9}" type="presParOf" srcId="{C08C9AB0-9D90-4219-AD42-3DDA4FD71FDA}" destId="{1DC37ADB-B2CE-4C58-BACF-4A6CEF8295C0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B0EDC5-83AF-49CD-8163-828C0E4F33FB}" type="doc">
      <dgm:prSet loTypeId="urn:microsoft.com/office/officeart/2005/8/layout/vList2" loCatId="list" qsTypeId="urn:microsoft.com/office/officeart/2005/8/quickstyle/simple1#13" qsCatId="simple" csTypeId="urn:microsoft.com/office/officeart/2005/8/colors/accent1_2#13" csCatId="accent1" phldr="1"/>
      <dgm:spPr/>
      <dgm:t>
        <a:bodyPr/>
        <a:lstStyle/>
        <a:p>
          <a:endParaRPr lang="ru-RU"/>
        </a:p>
      </dgm:t>
    </dgm:pt>
    <dgm:pt modelId="{08170138-6B42-4D71-A7E3-7D6B1AC4E9BD}">
      <dgm:prSet phldrT="[Текст]" custT="1"/>
      <dgm:spPr/>
      <dgm:t>
        <a:bodyPr/>
        <a:lstStyle/>
        <a:p>
          <a:pPr algn="ctr" rtl="0"/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Пространственные ориентировки включают </a:t>
          </a:r>
        </a:p>
        <a:p>
          <a:pPr algn="ctr" rtl="0"/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два вида ориентировки, тесно связанных между собой: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089B392-7601-4ADF-9A1A-CA585851C9CC}" type="parTrans" cxnId="{C2139899-DF2E-4CA4-ACA6-8EB0B4AF30EA}">
      <dgm:prSet/>
      <dgm:spPr/>
      <dgm:t>
        <a:bodyPr/>
        <a:lstStyle/>
        <a:p>
          <a:endParaRPr lang="ru-RU"/>
        </a:p>
      </dgm:t>
    </dgm:pt>
    <dgm:pt modelId="{1A99B650-B349-43DE-8938-89F747B87015}" type="sibTrans" cxnId="{C2139899-DF2E-4CA4-ACA6-8EB0B4AF30EA}">
      <dgm:prSet/>
      <dgm:spPr/>
      <dgm:t>
        <a:bodyPr/>
        <a:lstStyle/>
        <a:p>
          <a:endParaRPr lang="ru-RU"/>
        </a:p>
      </dgm:t>
    </dgm:pt>
    <dgm:pt modelId="{A059C901-3E25-4897-AE68-E09864CDBB9C}">
      <dgm:prSet phldrT="[Текст]"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ориентировку в собственном теле</a:t>
          </a:r>
          <a:endParaRPr lang="ru-RU" dirty="0"/>
        </a:p>
      </dgm:t>
    </dgm:pt>
    <dgm:pt modelId="{68136DCF-5023-45A6-83A9-0DE2EE6AEE07}" type="parTrans" cxnId="{7F68F97C-2B22-48FB-B08D-552E2AA2E6C3}">
      <dgm:prSet/>
      <dgm:spPr/>
      <dgm:t>
        <a:bodyPr/>
        <a:lstStyle/>
        <a:p>
          <a:endParaRPr lang="ru-RU"/>
        </a:p>
      </dgm:t>
    </dgm:pt>
    <dgm:pt modelId="{E38E78E7-A21A-45C9-8A16-755D74629425}" type="sibTrans" cxnId="{7F68F97C-2B22-48FB-B08D-552E2AA2E6C3}">
      <dgm:prSet/>
      <dgm:spPr/>
      <dgm:t>
        <a:bodyPr/>
        <a:lstStyle/>
        <a:p>
          <a:endParaRPr lang="ru-RU"/>
        </a:p>
      </dgm:t>
    </dgm:pt>
    <dgm:pt modelId="{373E7992-AE63-432F-BBCF-4BDB44ADDF2B}">
      <dgm:prSet phldrT="[Текст]" custT="1"/>
      <dgm:spPr/>
      <dgm:t>
        <a:bodyPr/>
        <a:lstStyle/>
        <a:p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Развитие ориентировки в окружающем пространстве проводится в следующей последовательности: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C120C50-4AA3-437C-839B-D1908EA7DFC4}" type="parTrans" cxnId="{D89F9F05-2340-472D-9D3D-3D8D6A429CFF}">
      <dgm:prSet/>
      <dgm:spPr/>
      <dgm:t>
        <a:bodyPr/>
        <a:lstStyle/>
        <a:p>
          <a:endParaRPr lang="ru-RU"/>
        </a:p>
      </dgm:t>
    </dgm:pt>
    <dgm:pt modelId="{C1B32588-3649-4AE5-95B1-276F78CB6C61}" type="sibTrans" cxnId="{D89F9F05-2340-472D-9D3D-3D8D6A429CFF}">
      <dgm:prSet/>
      <dgm:spPr/>
      <dgm:t>
        <a:bodyPr/>
        <a:lstStyle/>
        <a:p>
          <a:endParaRPr lang="ru-RU"/>
        </a:p>
      </dgm:t>
    </dgm:pt>
    <dgm:pt modelId="{E581057A-040C-456F-A350-67DA6E638AD4}">
      <dgm:prSet phldrT="[Текст]"/>
      <dgm:spPr/>
      <dgm:t>
        <a:bodyPr/>
        <a:lstStyle/>
        <a:p>
          <a:pPr rtl="0"/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определение пространственного расположения предметов по отношению к ребенку, т.е. к самому себе</a:t>
          </a:r>
          <a:endParaRPr lang="ru-RU" sz="2400" dirty="0"/>
        </a:p>
      </dgm:t>
    </dgm:pt>
    <dgm:pt modelId="{A55CBFC0-6E63-402D-A156-B2ABE1430B4A}" type="parTrans" cxnId="{A9AE890D-77D2-4E17-8660-516DD641749D}">
      <dgm:prSet/>
      <dgm:spPr/>
      <dgm:t>
        <a:bodyPr/>
        <a:lstStyle/>
        <a:p>
          <a:endParaRPr lang="ru-RU"/>
        </a:p>
      </dgm:t>
    </dgm:pt>
    <dgm:pt modelId="{4881EE68-6E28-4E37-A2A6-6244C4A04577}" type="sibTrans" cxnId="{A9AE890D-77D2-4E17-8660-516DD641749D}">
      <dgm:prSet/>
      <dgm:spPr/>
      <dgm:t>
        <a:bodyPr/>
        <a:lstStyle/>
        <a:p>
          <a:endParaRPr lang="ru-RU"/>
        </a:p>
      </dgm:t>
    </dgm:pt>
    <dgm:pt modelId="{B975E56C-5388-408A-BCBE-40F79EBF3FA6}">
      <dgm:prSet/>
      <dgm:spPr/>
      <dgm:t>
        <a:bodyPr/>
        <a:lstStyle/>
        <a:p>
          <a:pPr rtl="0"/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ориентировку в окружающем пространстве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767A856-05E0-4EBA-AC0C-4D41DAD7E624}" type="parTrans" cxnId="{DA815CAD-AC73-42CF-ACE0-93ACE6A235FA}">
      <dgm:prSet/>
      <dgm:spPr/>
      <dgm:t>
        <a:bodyPr/>
        <a:lstStyle/>
        <a:p>
          <a:endParaRPr lang="ru-RU"/>
        </a:p>
      </dgm:t>
    </dgm:pt>
    <dgm:pt modelId="{507157B2-23F1-4022-83A2-A4730C135BCB}" type="sibTrans" cxnId="{DA815CAD-AC73-42CF-ACE0-93ACE6A235FA}">
      <dgm:prSet/>
      <dgm:spPr/>
      <dgm:t>
        <a:bodyPr/>
        <a:lstStyle/>
        <a:p>
          <a:endParaRPr lang="ru-RU"/>
        </a:p>
      </dgm:t>
    </dgm:pt>
    <dgm:pt modelId="{26D18209-225E-449A-8E7C-7466DD7845EA}">
      <dgm:prSet custT="1"/>
      <dgm:spPr/>
      <dgm:t>
        <a:bodyPr/>
        <a:lstStyle/>
        <a:p>
          <a:pPr rtl="0"/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определение пространственных соотношений предметов, находящихся сбоку                                 </a:t>
          </a:r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(«покажи, какой предмет находится справа от тебя, слева»,«положи книгу справа, слева от себя»)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CE4A489-14F4-4109-B041-C7B23B1684ED}" type="parTrans" cxnId="{E71FA71F-3BE7-4EEF-804D-07B0099685B4}">
      <dgm:prSet/>
      <dgm:spPr/>
      <dgm:t>
        <a:bodyPr/>
        <a:lstStyle/>
        <a:p>
          <a:endParaRPr lang="ru-RU"/>
        </a:p>
      </dgm:t>
    </dgm:pt>
    <dgm:pt modelId="{0AACEFE5-22B3-4BDF-8268-AC2E3AA0814C}" type="sibTrans" cxnId="{E71FA71F-3BE7-4EEF-804D-07B0099685B4}">
      <dgm:prSet/>
      <dgm:spPr/>
      <dgm:t>
        <a:bodyPr/>
        <a:lstStyle/>
        <a:p>
          <a:endParaRPr lang="ru-RU"/>
        </a:p>
      </dgm:t>
    </dgm:pt>
    <dgm:pt modelId="{C44385F7-250A-4163-81BD-E74C49B2C9D1}">
      <dgm:prSet custT="1"/>
      <dgm:spPr/>
      <dgm:t>
        <a:bodyPr/>
        <a:lstStyle/>
        <a:p>
          <a:pPr rtl="0"/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определение пространственных соотношений между 2-3 предметами или изображениями                              </a:t>
          </a:r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(«положи книгу перед собой, слева от неё положи карандаш, справа – ручку»)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E8531D77-C063-49BE-96B0-B062F9A6FD46}" type="parTrans" cxnId="{762EE7A2-C93D-4ADC-A612-CA9AA57B0960}">
      <dgm:prSet/>
      <dgm:spPr/>
    </dgm:pt>
    <dgm:pt modelId="{E79A8FA8-FE03-464A-A88C-6C112BBCC094}" type="sibTrans" cxnId="{762EE7A2-C93D-4ADC-A612-CA9AA57B0960}">
      <dgm:prSet/>
      <dgm:spPr/>
    </dgm:pt>
    <dgm:pt modelId="{934FB0F1-523E-46F9-B021-7502867EDE4F}" type="pres">
      <dgm:prSet presAssocID="{17B0EDC5-83AF-49CD-8163-828C0E4F33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6C8AF0-1776-4D40-9E5B-961BFC16323B}" type="pres">
      <dgm:prSet presAssocID="{08170138-6B42-4D71-A7E3-7D6B1AC4E9BD}" presName="parentText" presStyleLbl="node1" presStyleIdx="0" presStyleCnt="2" custScaleY="1095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AAF5D-2AD2-4F0A-A1B6-234E7F7C1DA1}" type="pres">
      <dgm:prSet presAssocID="{08170138-6B42-4D71-A7E3-7D6B1AC4E9B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FCF8A-5094-4861-A110-FBCDFE968687}" type="pres">
      <dgm:prSet presAssocID="{373E7992-AE63-432F-BBCF-4BDB44ADDF2B}" presName="parentText" presStyleLbl="node1" presStyleIdx="1" presStyleCnt="2" custLinFactNeighborX="-1626" custLinFactNeighborY="62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75961-A5C8-4CD1-8CBC-F22380A14488}" type="pres">
      <dgm:prSet presAssocID="{373E7992-AE63-432F-BBCF-4BDB44ADDF2B}" presName="childText" presStyleLbl="revTx" presStyleIdx="1" presStyleCnt="2" custLinFactNeighborX="2439" custLinFactNeighborY="70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C382E0-3BEC-4FEA-8B44-338056964CA4}" type="presOf" srcId="{E581057A-040C-456F-A350-67DA6E638AD4}" destId="{F6B75961-A5C8-4CD1-8CBC-F22380A14488}" srcOrd="0" destOrd="0" presId="urn:microsoft.com/office/officeart/2005/8/layout/vList2"/>
    <dgm:cxn modelId="{A2F7ABE6-30C0-421D-80D3-E0D1D9C9A9EA}" type="presOf" srcId="{08170138-6B42-4D71-A7E3-7D6B1AC4E9BD}" destId="{F66C8AF0-1776-4D40-9E5B-961BFC16323B}" srcOrd="0" destOrd="0" presId="urn:microsoft.com/office/officeart/2005/8/layout/vList2"/>
    <dgm:cxn modelId="{B03C94F9-6AE7-4B95-96D1-49A5AF5510DE}" type="presOf" srcId="{C44385F7-250A-4163-81BD-E74C49B2C9D1}" destId="{F6B75961-A5C8-4CD1-8CBC-F22380A14488}" srcOrd="0" destOrd="2" presId="urn:microsoft.com/office/officeart/2005/8/layout/vList2"/>
    <dgm:cxn modelId="{873A9AA2-39C7-45E3-88B0-D40A363C4FDE}" type="presOf" srcId="{B975E56C-5388-408A-BCBE-40F79EBF3FA6}" destId="{02EAAF5D-2AD2-4F0A-A1B6-234E7F7C1DA1}" srcOrd="0" destOrd="1" presId="urn:microsoft.com/office/officeart/2005/8/layout/vList2"/>
    <dgm:cxn modelId="{0114FE32-7F56-4BA0-A4C6-14ED955C415D}" type="presOf" srcId="{A059C901-3E25-4897-AE68-E09864CDBB9C}" destId="{02EAAF5D-2AD2-4F0A-A1B6-234E7F7C1DA1}" srcOrd="0" destOrd="0" presId="urn:microsoft.com/office/officeart/2005/8/layout/vList2"/>
    <dgm:cxn modelId="{E71FA71F-3BE7-4EEF-804D-07B0099685B4}" srcId="{373E7992-AE63-432F-BBCF-4BDB44ADDF2B}" destId="{26D18209-225E-449A-8E7C-7466DD7845EA}" srcOrd="1" destOrd="0" parTransId="{9CE4A489-14F4-4109-B041-C7B23B1684ED}" sibTransId="{0AACEFE5-22B3-4BDF-8268-AC2E3AA0814C}"/>
    <dgm:cxn modelId="{F28AA136-D7BC-4A8B-995A-42E1F293A060}" type="presOf" srcId="{373E7992-AE63-432F-BBCF-4BDB44ADDF2B}" destId="{7C5FCF8A-5094-4861-A110-FBCDFE968687}" srcOrd="0" destOrd="0" presId="urn:microsoft.com/office/officeart/2005/8/layout/vList2"/>
    <dgm:cxn modelId="{C2139899-DF2E-4CA4-ACA6-8EB0B4AF30EA}" srcId="{17B0EDC5-83AF-49CD-8163-828C0E4F33FB}" destId="{08170138-6B42-4D71-A7E3-7D6B1AC4E9BD}" srcOrd="0" destOrd="0" parTransId="{6089B392-7601-4ADF-9A1A-CA585851C9CC}" sibTransId="{1A99B650-B349-43DE-8938-89F747B87015}"/>
    <dgm:cxn modelId="{7F68F97C-2B22-48FB-B08D-552E2AA2E6C3}" srcId="{08170138-6B42-4D71-A7E3-7D6B1AC4E9BD}" destId="{A059C901-3E25-4897-AE68-E09864CDBB9C}" srcOrd="0" destOrd="0" parTransId="{68136DCF-5023-45A6-83A9-0DE2EE6AEE07}" sibTransId="{E38E78E7-A21A-45C9-8A16-755D74629425}"/>
    <dgm:cxn modelId="{762EE7A2-C93D-4ADC-A612-CA9AA57B0960}" srcId="{373E7992-AE63-432F-BBCF-4BDB44ADDF2B}" destId="{C44385F7-250A-4163-81BD-E74C49B2C9D1}" srcOrd="2" destOrd="0" parTransId="{E8531D77-C063-49BE-96B0-B062F9A6FD46}" sibTransId="{E79A8FA8-FE03-464A-A88C-6C112BBCC094}"/>
    <dgm:cxn modelId="{23EF2677-FA5A-442C-97A5-E913E2D65661}" type="presOf" srcId="{26D18209-225E-449A-8E7C-7466DD7845EA}" destId="{F6B75961-A5C8-4CD1-8CBC-F22380A14488}" srcOrd="0" destOrd="1" presId="urn:microsoft.com/office/officeart/2005/8/layout/vList2"/>
    <dgm:cxn modelId="{D89F9F05-2340-472D-9D3D-3D8D6A429CFF}" srcId="{17B0EDC5-83AF-49CD-8163-828C0E4F33FB}" destId="{373E7992-AE63-432F-BBCF-4BDB44ADDF2B}" srcOrd="1" destOrd="0" parTransId="{2C120C50-4AA3-437C-839B-D1908EA7DFC4}" sibTransId="{C1B32588-3649-4AE5-95B1-276F78CB6C61}"/>
    <dgm:cxn modelId="{357E672B-9F29-4237-99FC-E6EEB276C02A}" type="presOf" srcId="{17B0EDC5-83AF-49CD-8163-828C0E4F33FB}" destId="{934FB0F1-523E-46F9-B021-7502867EDE4F}" srcOrd="0" destOrd="0" presId="urn:microsoft.com/office/officeart/2005/8/layout/vList2"/>
    <dgm:cxn modelId="{A9AE890D-77D2-4E17-8660-516DD641749D}" srcId="{373E7992-AE63-432F-BBCF-4BDB44ADDF2B}" destId="{E581057A-040C-456F-A350-67DA6E638AD4}" srcOrd="0" destOrd="0" parTransId="{A55CBFC0-6E63-402D-A156-B2ABE1430B4A}" sibTransId="{4881EE68-6E28-4E37-A2A6-6244C4A04577}"/>
    <dgm:cxn modelId="{DA815CAD-AC73-42CF-ACE0-93ACE6A235FA}" srcId="{08170138-6B42-4D71-A7E3-7D6B1AC4E9BD}" destId="{B975E56C-5388-408A-BCBE-40F79EBF3FA6}" srcOrd="1" destOrd="0" parTransId="{0767A856-05E0-4EBA-AC0C-4D41DAD7E624}" sibTransId="{507157B2-23F1-4022-83A2-A4730C135BCB}"/>
    <dgm:cxn modelId="{2B68F50F-B7AF-4329-A7EA-A688976BC7F5}" type="presParOf" srcId="{934FB0F1-523E-46F9-B021-7502867EDE4F}" destId="{F66C8AF0-1776-4D40-9E5B-961BFC16323B}" srcOrd="0" destOrd="0" presId="urn:microsoft.com/office/officeart/2005/8/layout/vList2"/>
    <dgm:cxn modelId="{A43FFB5A-F2D5-4709-8643-6A63D432DAB7}" type="presParOf" srcId="{934FB0F1-523E-46F9-B021-7502867EDE4F}" destId="{02EAAF5D-2AD2-4F0A-A1B6-234E7F7C1DA1}" srcOrd="1" destOrd="0" presId="urn:microsoft.com/office/officeart/2005/8/layout/vList2"/>
    <dgm:cxn modelId="{023BBACF-435E-4AD1-BDDA-7E00E9632730}" type="presParOf" srcId="{934FB0F1-523E-46F9-B021-7502867EDE4F}" destId="{7C5FCF8A-5094-4861-A110-FBCDFE968687}" srcOrd="2" destOrd="0" presId="urn:microsoft.com/office/officeart/2005/8/layout/vList2"/>
    <dgm:cxn modelId="{164082AD-F921-4F9D-8E16-F60C23F618CA}" type="presParOf" srcId="{934FB0F1-523E-46F9-B021-7502867EDE4F}" destId="{F6B75961-A5C8-4CD1-8CBC-F22380A14488}" srcOrd="3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49E812-DCD1-424C-8FD8-19E7D2F8559C}" type="doc">
      <dgm:prSet loTypeId="urn:microsoft.com/office/officeart/2005/8/layout/hList1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140A4FE9-6A7D-4E34-805B-02294CFC50F8}">
      <dgm:prSet phldrT="[Текст]"/>
      <dgm:spPr/>
      <dgm:t>
        <a:bodyPr/>
        <a:lstStyle/>
        <a:p>
          <a:r>
            <a:rPr lang="ru-RU" dirty="0" smtClean="0"/>
            <a:t>Упражнения, задания</a:t>
          </a:r>
          <a:endParaRPr lang="ru-RU" dirty="0"/>
        </a:p>
      </dgm:t>
    </dgm:pt>
    <dgm:pt modelId="{5C3084CE-03C0-48DD-B193-5561DFC810A4}" type="parTrans" cxnId="{CBF72D9F-657B-4805-98B2-1D599725A3E8}">
      <dgm:prSet/>
      <dgm:spPr/>
      <dgm:t>
        <a:bodyPr/>
        <a:lstStyle/>
        <a:p>
          <a:endParaRPr lang="ru-RU"/>
        </a:p>
      </dgm:t>
    </dgm:pt>
    <dgm:pt modelId="{333358A4-5398-4D59-916C-8229C3C09E81}" type="sibTrans" cxnId="{CBF72D9F-657B-4805-98B2-1D599725A3E8}">
      <dgm:prSet/>
      <dgm:spPr/>
      <dgm:t>
        <a:bodyPr/>
        <a:lstStyle/>
        <a:p>
          <a:endParaRPr lang="ru-RU"/>
        </a:p>
      </dgm:t>
    </dgm:pt>
    <dgm:pt modelId="{05796A18-C55A-4309-A6C2-F86ED737B5C6}">
      <dgm:prSet phldrT="[Текст]"/>
      <dgm:spPr/>
      <dgm:t>
        <a:bodyPr/>
        <a:lstStyle/>
        <a:p>
          <a:r>
            <a:rPr lang="ru-RU" dirty="0" smtClean="0"/>
            <a:t>назвать контурные изображения предметов</a:t>
          </a:r>
          <a:endParaRPr lang="ru-RU" dirty="0"/>
        </a:p>
      </dgm:t>
    </dgm:pt>
    <dgm:pt modelId="{289F656B-31BC-4A26-8B2B-5C089E6A1101}" type="parTrans" cxnId="{20A1C3E8-EAD0-49D0-A959-16C221AEC232}">
      <dgm:prSet/>
      <dgm:spPr/>
      <dgm:t>
        <a:bodyPr/>
        <a:lstStyle/>
        <a:p>
          <a:endParaRPr lang="ru-RU"/>
        </a:p>
      </dgm:t>
    </dgm:pt>
    <dgm:pt modelId="{E89383BA-17F4-4A36-ADC5-93812F698243}" type="sibTrans" cxnId="{20A1C3E8-EAD0-49D0-A959-16C221AEC232}">
      <dgm:prSet/>
      <dgm:spPr/>
      <dgm:t>
        <a:bodyPr/>
        <a:lstStyle/>
        <a:p>
          <a:endParaRPr lang="ru-RU"/>
        </a:p>
      </dgm:t>
    </dgm:pt>
    <dgm:pt modelId="{90745DA6-FF80-4D4A-AE2B-5383E3E4A592}">
      <dgm:prSet phldrT="[Текст]"/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E2748806-D9FF-4CDF-972F-00B73BF739FB}" type="parTrans" cxnId="{A8C45CC4-DB06-4FE7-A979-AB2E302ED11A}">
      <dgm:prSet/>
      <dgm:spPr/>
      <dgm:t>
        <a:bodyPr/>
        <a:lstStyle/>
        <a:p>
          <a:endParaRPr lang="ru-RU"/>
        </a:p>
      </dgm:t>
    </dgm:pt>
    <dgm:pt modelId="{0140C14B-2C63-452D-BB7D-36EAB2C01A0D}" type="sibTrans" cxnId="{A8C45CC4-DB06-4FE7-A979-AB2E302ED11A}">
      <dgm:prSet/>
      <dgm:spPr/>
      <dgm:t>
        <a:bodyPr/>
        <a:lstStyle/>
        <a:p>
          <a:endParaRPr lang="ru-RU"/>
        </a:p>
      </dgm:t>
    </dgm:pt>
    <dgm:pt modelId="{CD5DAEAA-317C-4A67-8052-D9387E6FDE6E}">
      <dgm:prSet phldrT="[Текст]"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«Чья тень?»</a:t>
          </a:r>
          <a:endParaRPr lang="ru-RU" dirty="0"/>
        </a:p>
      </dgm:t>
    </dgm:pt>
    <dgm:pt modelId="{E63B195C-503C-4A1D-A30F-7787837F3D2F}" type="parTrans" cxnId="{F5CA704C-811A-41A3-AD76-F180E5F64469}">
      <dgm:prSet/>
      <dgm:spPr/>
      <dgm:t>
        <a:bodyPr/>
        <a:lstStyle/>
        <a:p>
          <a:endParaRPr lang="ru-RU"/>
        </a:p>
      </dgm:t>
    </dgm:pt>
    <dgm:pt modelId="{4890A915-E7D4-4A23-B5FD-34A6AA0244F4}" type="sibTrans" cxnId="{F5CA704C-811A-41A3-AD76-F180E5F64469}">
      <dgm:prSet/>
      <dgm:spPr/>
      <dgm:t>
        <a:bodyPr/>
        <a:lstStyle/>
        <a:p>
          <a:endParaRPr lang="ru-RU"/>
        </a:p>
      </dgm:t>
    </dgm:pt>
    <dgm:pt modelId="{139595F3-88FE-4FAA-B0C2-F9A127CC2576}">
      <dgm:prSet/>
      <dgm:spPr/>
      <dgm:t>
        <a:bodyPr/>
        <a:lstStyle/>
        <a:p>
          <a:r>
            <a:rPr lang="ru-RU" smtClean="0"/>
            <a:t>назвать перечеркнутые контурные изображения предметов (букв)</a:t>
          </a:r>
          <a:endParaRPr lang="ru-RU"/>
        </a:p>
      </dgm:t>
    </dgm:pt>
    <dgm:pt modelId="{3A524CE9-4B43-4722-9203-6ED4CA768308}" type="parTrans" cxnId="{64D20D38-84F9-4E1D-B7D0-E4B691298FEB}">
      <dgm:prSet/>
      <dgm:spPr/>
      <dgm:t>
        <a:bodyPr/>
        <a:lstStyle/>
        <a:p>
          <a:endParaRPr lang="ru-RU"/>
        </a:p>
      </dgm:t>
    </dgm:pt>
    <dgm:pt modelId="{F7BDF069-5B09-4541-B4D7-8F16CE3E40BF}" type="sibTrans" cxnId="{64D20D38-84F9-4E1D-B7D0-E4B691298FEB}">
      <dgm:prSet/>
      <dgm:spPr/>
      <dgm:t>
        <a:bodyPr/>
        <a:lstStyle/>
        <a:p>
          <a:endParaRPr lang="ru-RU"/>
        </a:p>
      </dgm:t>
    </dgm:pt>
    <dgm:pt modelId="{C69FC0C3-A3EA-40C8-8C3F-BC90C2DFBB63}">
      <dgm:prSet/>
      <dgm:spPr/>
      <dgm:t>
        <a:bodyPr/>
        <a:lstStyle/>
        <a:p>
          <a:r>
            <a:rPr lang="ru-RU" smtClean="0"/>
            <a:t>выделить контурные изображения предметов (букв), наложенные друг на друга</a:t>
          </a:r>
          <a:endParaRPr lang="ru-RU"/>
        </a:p>
      </dgm:t>
    </dgm:pt>
    <dgm:pt modelId="{4276CC50-C1C6-4D11-97AD-4D4B813F92E0}" type="parTrans" cxnId="{47AB9407-0DEC-4B45-9B2D-4E6D0F842730}">
      <dgm:prSet/>
      <dgm:spPr/>
      <dgm:t>
        <a:bodyPr/>
        <a:lstStyle/>
        <a:p>
          <a:endParaRPr lang="ru-RU"/>
        </a:p>
      </dgm:t>
    </dgm:pt>
    <dgm:pt modelId="{2A6EC22E-965A-4683-A77B-EC2D094AA944}" type="sibTrans" cxnId="{47AB9407-0DEC-4B45-9B2D-4E6D0F842730}">
      <dgm:prSet/>
      <dgm:spPr/>
      <dgm:t>
        <a:bodyPr/>
        <a:lstStyle/>
        <a:p>
          <a:endParaRPr lang="ru-RU"/>
        </a:p>
      </dgm:t>
    </dgm:pt>
    <dgm:pt modelId="{0F585233-AE1D-4331-9E5D-E83BEBE678EC}">
      <dgm:prSet/>
      <dgm:spPr/>
      <dgm:t>
        <a:bodyPr/>
        <a:lstStyle/>
        <a:p>
          <a:r>
            <a:rPr lang="ru-RU" smtClean="0"/>
            <a:t>найти предмет (букву) среди ряда других предметов (букв) </a:t>
          </a:r>
          <a:endParaRPr lang="ru-RU"/>
        </a:p>
      </dgm:t>
    </dgm:pt>
    <dgm:pt modelId="{7CEAA627-EA94-4B25-B82D-BC6947E93678}" type="parTrans" cxnId="{1AEFE03E-AB52-4D31-962B-3BEC0C089009}">
      <dgm:prSet/>
      <dgm:spPr/>
      <dgm:t>
        <a:bodyPr/>
        <a:lstStyle/>
        <a:p>
          <a:endParaRPr lang="ru-RU"/>
        </a:p>
      </dgm:t>
    </dgm:pt>
    <dgm:pt modelId="{75467ADA-D64D-470D-AA90-62BF6906FE7F}" type="sibTrans" cxnId="{1AEFE03E-AB52-4D31-962B-3BEC0C089009}">
      <dgm:prSet/>
      <dgm:spPr/>
      <dgm:t>
        <a:bodyPr/>
        <a:lstStyle/>
        <a:p>
          <a:endParaRPr lang="ru-RU"/>
        </a:p>
      </dgm:t>
    </dgm:pt>
    <dgm:pt modelId="{2F4331BA-1C65-4824-ACD8-E8638A9949E1}">
      <dgm:prSet/>
      <dgm:spPr/>
      <dgm:t>
        <a:bodyPr/>
        <a:lstStyle/>
        <a:p>
          <a:r>
            <a:rPr lang="ru-RU" smtClean="0"/>
            <a:t>соотнести буквы, выполненные разным шрифтом</a:t>
          </a:r>
          <a:endParaRPr lang="ru-RU"/>
        </a:p>
      </dgm:t>
    </dgm:pt>
    <dgm:pt modelId="{75FEA813-2222-4FEB-B098-B1391113AF14}" type="parTrans" cxnId="{A7319FFC-AC90-4F6D-BA32-300CBFC992E8}">
      <dgm:prSet/>
      <dgm:spPr/>
      <dgm:t>
        <a:bodyPr/>
        <a:lstStyle/>
        <a:p>
          <a:endParaRPr lang="ru-RU"/>
        </a:p>
      </dgm:t>
    </dgm:pt>
    <dgm:pt modelId="{C592454F-5C4D-45DF-A312-2B406F303AC0}" type="sibTrans" cxnId="{A7319FFC-AC90-4F6D-BA32-300CBFC992E8}">
      <dgm:prSet/>
      <dgm:spPr/>
      <dgm:t>
        <a:bodyPr/>
        <a:lstStyle/>
        <a:p>
          <a:endParaRPr lang="ru-RU"/>
        </a:p>
      </dgm:t>
    </dgm:pt>
    <dgm:pt modelId="{B9094AD2-6BCD-450E-BD5B-85B3C6226EE7}">
      <dgm:prSet/>
      <dgm:spPr/>
      <dgm:t>
        <a:bodyPr/>
        <a:lstStyle/>
        <a:p>
          <a:r>
            <a:rPr lang="ru-RU" dirty="0" smtClean="0"/>
            <a:t>назвать предмет (написать буквы), перечеркнутые дополнительными линиями</a:t>
          </a:r>
          <a:endParaRPr lang="ru-RU" dirty="0"/>
        </a:p>
      </dgm:t>
    </dgm:pt>
    <dgm:pt modelId="{D2E630F9-5685-4CA0-8A4D-C8E5AB054022}" type="parTrans" cxnId="{00D725D5-0FCD-484D-900E-B740A7910462}">
      <dgm:prSet/>
      <dgm:spPr/>
      <dgm:t>
        <a:bodyPr/>
        <a:lstStyle/>
        <a:p>
          <a:endParaRPr lang="ru-RU"/>
        </a:p>
      </dgm:t>
    </dgm:pt>
    <dgm:pt modelId="{D6323BCC-3A6E-48FE-8586-1F66FDAC055E}" type="sibTrans" cxnId="{00D725D5-0FCD-484D-900E-B740A7910462}">
      <dgm:prSet/>
      <dgm:spPr/>
      <dgm:t>
        <a:bodyPr/>
        <a:lstStyle/>
        <a:p>
          <a:endParaRPr lang="ru-RU"/>
        </a:p>
      </dgm:t>
    </dgm:pt>
    <dgm:pt modelId="{48525805-84B7-4F86-BED0-1C874A5EFC6E}">
      <dgm:prSet/>
      <dgm:spPr/>
      <dgm:t>
        <a:bodyPr/>
        <a:lstStyle/>
        <a:p>
          <a:r>
            <a:rPr lang="ru-RU" dirty="0" smtClean="0"/>
            <a:t>определить буквы, расположенные неправильно</a:t>
          </a:r>
          <a:endParaRPr lang="ru-RU" dirty="0"/>
        </a:p>
      </dgm:t>
    </dgm:pt>
    <dgm:pt modelId="{C6716385-EF36-40E8-BA78-A82232F3032E}" type="parTrans" cxnId="{BEC9CFD8-FAD7-453E-9111-29F4446FF6B0}">
      <dgm:prSet/>
      <dgm:spPr/>
      <dgm:t>
        <a:bodyPr/>
        <a:lstStyle/>
        <a:p>
          <a:endParaRPr lang="ru-RU"/>
        </a:p>
      </dgm:t>
    </dgm:pt>
    <dgm:pt modelId="{DCC32552-2195-48ED-8CD9-21E4258F84C5}" type="sibTrans" cxnId="{BEC9CFD8-FAD7-453E-9111-29F4446FF6B0}">
      <dgm:prSet/>
      <dgm:spPr/>
      <dgm:t>
        <a:bodyPr/>
        <a:lstStyle/>
        <a:p>
          <a:endParaRPr lang="ru-RU"/>
        </a:p>
      </dgm:t>
    </dgm:pt>
    <dgm:pt modelId="{90CE9E26-8F3E-4719-9559-6128064A2432}">
      <dgm:prSet/>
      <dgm:spPr/>
      <dgm:t>
        <a:bodyPr/>
        <a:lstStyle/>
        <a:p>
          <a:r>
            <a:rPr lang="ru-RU" smtClean="0"/>
            <a:t>обвести контуры предметов, букв</a:t>
          </a:r>
          <a:endParaRPr lang="ru-RU"/>
        </a:p>
      </dgm:t>
    </dgm:pt>
    <dgm:pt modelId="{EB8F7BA2-6222-4FBD-852C-85BF1D75E3AF}" type="parTrans" cxnId="{7871EBFD-73B7-4512-B49D-402C8B8903E2}">
      <dgm:prSet/>
      <dgm:spPr/>
      <dgm:t>
        <a:bodyPr/>
        <a:lstStyle/>
        <a:p>
          <a:endParaRPr lang="ru-RU"/>
        </a:p>
      </dgm:t>
    </dgm:pt>
    <dgm:pt modelId="{86D6EBCD-C83A-4236-95D0-99D82E1FD940}" type="sibTrans" cxnId="{7871EBFD-73B7-4512-B49D-402C8B8903E2}">
      <dgm:prSet/>
      <dgm:spPr/>
      <dgm:t>
        <a:bodyPr/>
        <a:lstStyle/>
        <a:p>
          <a:endParaRPr lang="ru-RU"/>
        </a:p>
      </dgm:t>
    </dgm:pt>
    <dgm:pt modelId="{5CBCEA7F-671D-4224-9D85-EA21E96A1D0F}">
      <dgm:prSet/>
      <dgm:spPr/>
      <dgm:t>
        <a:bodyPr/>
        <a:lstStyle/>
        <a:p>
          <a:r>
            <a:rPr lang="ru-RU" dirty="0" smtClean="0"/>
            <a:t>добавить (дорисовать) недостающий элемент буквы (предмета)</a:t>
          </a:r>
          <a:endParaRPr lang="ru-RU" dirty="0"/>
        </a:p>
      </dgm:t>
    </dgm:pt>
    <dgm:pt modelId="{1A4035E4-2410-4B01-A928-4236B045FA0A}" type="parTrans" cxnId="{464E73BE-A979-481E-B2B8-786EB1A16CBB}">
      <dgm:prSet/>
      <dgm:spPr/>
      <dgm:t>
        <a:bodyPr/>
        <a:lstStyle/>
        <a:p>
          <a:endParaRPr lang="ru-RU"/>
        </a:p>
      </dgm:t>
    </dgm:pt>
    <dgm:pt modelId="{EED24B05-4995-49E4-995F-E535DD28AB8E}" type="sibTrans" cxnId="{464E73BE-A979-481E-B2B8-786EB1A16CBB}">
      <dgm:prSet/>
      <dgm:spPr/>
      <dgm:t>
        <a:bodyPr/>
        <a:lstStyle/>
        <a:p>
          <a:endParaRPr lang="ru-RU"/>
        </a:p>
      </dgm:t>
    </dgm:pt>
    <dgm:pt modelId="{23733BD2-A90F-488C-973E-746D70050A04}">
      <dgm:prSet/>
      <dgm:spPr/>
      <dgm:t>
        <a:bodyPr/>
        <a:lstStyle/>
        <a:p>
          <a:r>
            <a:rPr lang="ru-RU" dirty="0" smtClean="0"/>
            <a:t>выделить предметы (буквы), наложенные друг на друга </a:t>
          </a:r>
          <a:endParaRPr lang="ru-RU" dirty="0"/>
        </a:p>
      </dgm:t>
    </dgm:pt>
    <dgm:pt modelId="{0C68240D-8611-4C68-A205-8CD3C0E5DD97}" type="parTrans" cxnId="{E5A29CE9-808E-444D-89F7-E1D69D9F5BA4}">
      <dgm:prSet/>
      <dgm:spPr/>
      <dgm:t>
        <a:bodyPr/>
        <a:lstStyle/>
        <a:p>
          <a:endParaRPr lang="ru-RU"/>
        </a:p>
      </dgm:t>
    </dgm:pt>
    <dgm:pt modelId="{A30339E9-DA63-4F8C-ADE0-EAE1D7A0BC86}" type="sibTrans" cxnId="{E5A29CE9-808E-444D-89F7-E1D69D9F5BA4}">
      <dgm:prSet/>
      <dgm:spPr/>
      <dgm:t>
        <a:bodyPr/>
        <a:lstStyle/>
        <a:p>
          <a:endParaRPr lang="ru-RU"/>
        </a:p>
      </dgm:t>
    </dgm:pt>
    <dgm:pt modelId="{0A2101AC-136F-4627-A4B0-658F1A2CD1F3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«Волшебные веревочки» </a:t>
          </a:r>
          <a:endParaRPr lang="ru-RU" dirty="0"/>
        </a:p>
      </dgm:t>
    </dgm:pt>
    <dgm:pt modelId="{FCF0C710-8F1B-4B6F-9AE8-D32AFDE64B7C}" type="parTrans" cxnId="{1DE8C379-E519-414D-ABC5-AAE8BCFFBF23}">
      <dgm:prSet/>
      <dgm:spPr/>
      <dgm:t>
        <a:bodyPr/>
        <a:lstStyle/>
        <a:p>
          <a:endParaRPr lang="ru-RU"/>
        </a:p>
      </dgm:t>
    </dgm:pt>
    <dgm:pt modelId="{0B0F426E-A568-47B1-AE36-B296B39CD2AA}" type="sibTrans" cxnId="{1DE8C379-E519-414D-ABC5-AAE8BCFFBF23}">
      <dgm:prSet/>
      <dgm:spPr/>
      <dgm:t>
        <a:bodyPr/>
        <a:lstStyle/>
        <a:p>
          <a:endParaRPr lang="ru-RU"/>
        </a:p>
      </dgm:t>
    </dgm:pt>
    <dgm:pt modelId="{D3A0E31E-7FD5-480F-8E45-26B15D8B9127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«Подбери по контуру»</a:t>
          </a:r>
          <a:endParaRPr lang="ru-RU" dirty="0"/>
        </a:p>
      </dgm:t>
    </dgm:pt>
    <dgm:pt modelId="{9BE03CD5-0CBB-401B-832E-AE72DF3DA447}" type="parTrans" cxnId="{0FA815E3-0951-4714-9E99-C3E2BFAC097C}">
      <dgm:prSet/>
      <dgm:spPr/>
      <dgm:t>
        <a:bodyPr/>
        <a:lstStyle/>
        <a:p>
          <a:endParaRPr lang="ru-RU"/>
        </a:p>
      </dgm:t>
    </dgm:pt>
    <dgm:pt modelId="{54DD5913-30C5-4216-A4FF-EE49A2E8A4C6}" type="sibTrans" cxnId="{0FA815E3-0951-4714-9E99-C3E2BFAC097C}">
      <dgm:prSet/>
      <dgm:spPr/>
      <dgm:t>
        <a:bodyPr/>
        <a:lstStyle/>
        <a:p>
          <a:endParaRPr lang="ru-RU"/>
        </a:p>
      </dgm:t>
    </dgm:pt>
    <dgm:pt modelId="{B8DDC61A-8377-4593-91FB-CC5C69BB885E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«Что не дорисовано?» </a:t>
          </a:r>
          <a:endParaRPr lang="ru-RU" dirty="0"/>
        </a:p>
      </dgm:t>
    </dgm:pt>
    <dgm:pt modelId="{A81C5818-6BD8-41C5-8F4C-904D141C8C38}" type="parTrans" cxnId="{09FD37EB-CF89-428D-B475-3FF41D28E9C7}">
      <dgm:prSet/>
      <dgm:spPr/>
      <dgm:t>
        <a:bodyPr/>
        <a:lstStyle/>
        <a:p>
          <a:endParaRPr lang="ru-RU"/>
        </a:p>
      </dgm:t>
    </dgm:pt>
    <dgm:pt modelId="{5063C10E-7CBB-4D8A-81F3-F2C8E0E5F4D2}" type="sibTrans" cxnId="{09FD37EB-CF89-428D-B475-3FF41D28E9C7}">
      <dgm:prSet/>
      <dgm:spPr/>
      <dgm:t>
        <a:bodyPr/>
        <a:lstStyle/>
        <a:p>
          <a:endParaRPr lang="ru-RU"/>
        </a:p>
      </dgm:t>
    </dgm:pt>
    <dgm:pt modelId="{9437B395-ABDA-4956-B7E1-1676A25FFF8D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«Забавные превращения»</a:t>
          </a:r>
          <a:endParaRPr lang="ru-RU" dirty="0"/>
        </a:p>
      </dgm:t>
    </dgm:pt>
    <dgm:pt modelId="{7F0F8258-BF14-40BF-824B-5290FCB4F2F2}" type="parTrans" cxnId="{33B2CB8C-311F-48A5-9F11-FDE9C18BF7F4}">
      <dgm:prSet/>
      <dgm:spPr/>
      <dgm:t>
        <a:bodyPr/>
        <a:lstStyle/>
        <a:p>
          <a:endParaRPr lang="ru-RU"/>
        </a:p>
      </dgm:t>
    </dgm:pt>
    <dgm:pt modelId="{A812AB81-C9B3-41A4-A8E4-261B865BDADC}" type="sibTrans" cxnId="{33B2CB8C-311F-48A5-9F11-FDE9C18BF7F4}">
      <dgm:prSet/>
      <dgm:spPr/>
      <dgm:t>
        <a:bodyPr/>
        <a:lstStyle/>
        <a:p>
          <a:endParaRPr lang="ru-RU"/>
        </a:p>
      </dgm:t>
    </dgm:pt>
    <dgm:pt modelId="{5265998F-D531-4F9F-8EF0-11393801488D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«Собери букву»</a:t>
          </a:r>
          <a:endParaRPr lang="ru-RU" dirty="0"/>
        </a:p>
      </dgm:t>
    </dgm:pt>
    <dgm:pt modelId="{277B3552-9F48-4CB8-9AB7-37195C09B2BA}" type="parTrans" cxnId="{E95139CD-590A-4A81-85AB-CCEE948CD497}">
      <dgm:prSet/>
      <dgm:spPr/>
      <dgm:t>
        <a:bodyPr/>
        <a:lstStyle/>
        <a:p>
          <a:endParaRPr lang="ru-RU"/>
        </a:p>
      </dgm:t>
    </dgm:pt>
    <dgm:pt modelId="{49D4281A-E4A7-4CEC-9BE8-43E5A14D12FF}" type="sibTrans" cxnId="{E95139CD-590A-4A81-85AB-CCEE948CD497}">
      <dgm:prSet/>
      <dgm:spPr/>
      <dgm:t>
        <a:bodyPr/>
        <a:lstStyle/>
        <a:p>
          <a:endParaRPr lang="ru-RU"/>
        </a:p>
      </dgm:t>
    </dgm:pt>
    <dgm:pt modelId="{B2173F80-CA0D-4D2E-BE8A-DB4940A36BC5}" type="pres">
      <dgm:prSet presAssocID="{7849E812-DCD1-424C-8FD8-19E7D2F855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A2D5CE-40BD-46E9-A210-1F398B9EB8EB}" type="pres">
      <dgm:prSet presAssocID="{140A4FE9-6A7D-4E34-805B-02294CFC50F8}" presName="composite" presStyleCnt="0"/>
      <dgm:spPr/>
    </dgm:pt>
    <dgm:pt modelId="{934F085F-4CD4-4C34-B958-F9F667934EAB}" type="pres">
      <dgm:prSet presAssocID="{140A4FE9-6A7D-4E34-805B-02294CFC50F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30E77-6B8E-4736-86C6-8D00206800FC}" type="pres">
      <dgm:prSet presAssocID="{140A4FE9-6A7D-4E34-805B-02294CFC50F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4A36E-8BE7-4C27-B79C-911D4E3E6BCB}" type="pres">
      <dgm:prSet presAssocID="{333358A4-5398-4D59-916C-8229C3C09E81}" presName="space" presStyleCnt="0"/>
      <dgm:spPr/>
    </dgm:pt>
    <dgm:pt modelId="{EA20DD63-27D4-4E62-92F6-ACA93FCE7DF6}" type="pres">
      <dgm:prSet presAssocID="{90745DA6-FF80-4D4A-AE2B-5383E3E4A592}" presName="composite" presStyleCnt="0"/>
      <dgm:spPr/>
    </dgm:pt>
    <dgm:pt modelId="{6505B3BE-297C-4FAE-A98A-038105D0B6D9}" type="pres">
      <dgm:prSet presAssocID="{90745DA6-FF80-4D4A-AE2B-5383E3E4A592}" presName="parTx" presStyleLbl="alignNode1" presStyleIdx="1" presStyleCnt="2" custScaleX="59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74357-08B6-4C1B-8D69-748216544739}" type="pres">
      <dgm:prSet presAssocID="{90745DA6-FF80-4D4A-AE2B-5383E3E4A592}" presName="desTx" presStyleLbl="alignAccFollowNode1" presStyleIdx="1" presStyleCnt="2" custScaleX="60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CA704C-811A-41A3-AD76-F180E5F64469}" srcId="{90745DA6-FF80-4D4A-AE2B-5383E3E4A592}" destId="{CD5DAEAA-317C-4A67-8052-D9387E6FDE6E}" srcOrd="0" destOrd="0" parTransId="{E63B195C-503C-4A1D-A30F-7787837F3D2F}" sibTransId="{4890A915-E7D4-4A23-B5FD-34A6AA0244F4}"/>
    <dgm:cxn modelId="{010A7718-2BEB-45A2-BFBE-FCD1E9FCBDBD}" type="presOf" srcId="{5CBCEA7F-671D-4224-9D85-EA21E96A1D0F}" destId="{B7430E77-6B8E-4736-86C6-8D00206800FC}" srcOrd="0" destOrd="8" presId="urn:microsoft.com/office/officeart/2005/8/layout/hList1"/>
    <dgm:cxn modelId="{E95139CD-590A-4A81-85AB-CCEE948CD497}" srcId="{90745DA6-FF80-4D4A-AE2B-5383E3E4A592}" destId="{5265998F-D531-4F9F-8EF0-11393801488D}" srcOrd="5" destOrd="0" parTransId="{277B3552-9F48-4CB8-9AB7-37195C09B2BA}" sibTransId="{49D4281A-E4A7-4CEC-9BE8-43E5A14D12FF}"/>
    <dgm:cxn modelId="{4CA376B2-C1A6-42B5-BF53-A684EB8FF7EB}" type="presOf" srcId="{0F585233-AE1D-4331-9E5D-E83BEBE678EC}" destId="{B7430E77-6B8E-4736-86C6-8D00206800FC}" srcOrd="0" destOrd="3" presId="urn:microsoft.com/office/officeart/2005/8/layout/hList1"/>
    <dgm:cxn modelId="{F834BCA5-7FEF-4A8B-BAB4-8362A9A08445}" type="presOf" srcId="{05796A18-C55A-4309-A6C2-F86ED737B5C6}" destId="{B7430E77-6B8E-4736-86C6-8D00206800FC}" srcOrd="0" destOrd="0" presId="urn:microsoft.com/office/officeart/2005/8/layout/hList1"/>
    <dgm:cxn modelId="{09FD37EB-CF89-428D-B475-3FF41D28E9C7}" srcId="{90745DA6-FF80-4D4A-AE2B-5383E3E4A592}" destId="{B8DDC61A-8377-4593-91FB-CC5C69BB885E}" srcOrd="3" destOrd="0" parTransId="{A81C5818-6BD8-41C5-8F4C-904D141C8C38}" sibTransId="{5063C10E-7CBB-4D8A-81F3-F2C8E0E5F4D2}"/>
    <dgm:cxn modelId="{33B2CB8C-311F-48A5-9F11-FDE9C18BF7F4}" srcId="{90745DA6-FF80-4D4A-AE2B-5383E3E4A592}" destId="{9437B395-ABDA-4956-B7E1-1676A25FFF8D}" srcOrd="4" destOrd="0" parTransId="{7F0F8258-BF14-40BF-824B-5290FCB4F2F2}" sibTransId="{A812AB81-C9B3-41A4-A8E4-261B865BDADC}"/>
    <dgm:cxn modelId="{1DE8C379-E519-414D-ABC5-AAE8BCFFBF23}" srcId="{90745DA6-FF80-4D4A-AE2B-5383E3E4A592}" destId="{0A2101AC-136F-4627-A4B0-658F1A2CD1F3}" srcOrd="1" destOrd="0" parTransId="{FCF0C710-8F1B-4B6F-9AE8-D32AFDE64B7C}" sibTransId="{0B0F426E-A568-47B1-AE36-B296B39CD2AA}"/>
    <dgm:cxn modelId="{7871EBFD-73B7-4512-B49D-402C8B8903E2}" srcId="{140A4FE9-6A7D-4E34-805B-02294CFC50F8}" destId="{90CE9E26-8F3E-4719-9559-6128064A2432}" srcOrd="7" destOrd="0" parTransId="{EB8F7BA2-6222-4FBD-852C-85BF1D75E3AF}" sibTransId="{86D6EBCD-C83A-4236-95D0-99D82E1FD940}"/>
    <dgm:cxn modelId="{BEC9CFD8-FAD7-453E-9111-29F4446FF6B0}" srcId="{140A4FE9-6A7D-4E34-805B-02294CFC50F8}" destId="{48525805-84B7-4F86-BED0-1C874A5EFC6E}" srcOrd="6" destOrd="0" parTransId="{C6716385-EF36-40E8-BA78-A82232F3032E}" sibTransId="{DCC32552-2195-48ED-8CD9-21E4258F84C5}"/>
    <dgm:cxn modelId="{27A1F0C3-9FC0-45A6-B365-AB16187EB9C8}" type="presOf" srcId="{23733BD2-A90F-488C-973E-746D70050A04}" destId="{B7430E77-6B8E-4736-86C6-8D00206800FC}" srcOrd="0" destOrd="9" presId="urn:microsoft.com/office/officeart/2005/8/layout/hList1"/>
    <dgm:cxn modelId="{EF5A4151-3606-49DB-9C0F-34BF6650EAB7}" type="presOf" srcId="{90CE9E26-8F3E-4719-9559-6128064A2432}" destId="{B7430E77-6B8E-4736-86C6-8D00206800FC}" srcOrd="0" destOrd="7" presId="urn:microsoft.com/office/officeart/2005/8/layout/hList1"/>
    <dgm:cxn modelId="{15E8A540-2B1B-4605-A83E-DD050B2DDE78}" type="presOf" srcId="{D3A0E31E-7FD5-480F-8E45-26B15D8B9127}" destId="{AE574357-08B6-4C1B-8D69-748216544739}" srcOrd="0" destOrd="2" presId="urn:microsoft.com/office/officeart/2005/8/layout/hList1"/>
    <dgm:cxn modelId="{64D20D38-84F9-4E1D-B7D0-E4B691298FEB}" srcId="{140A4FE9-6A7D-4E34-805B-02294CFC50F8}" destId="{139595F3-88FE-4FAA-B0C2-F9A127CC2576}" srcOrd="1" destOrd="0" parTransId="{3A524CE9-4B43-4722-9203-6ED4CA768308}" sibTransId="{F7BDF069-5B09-4541-B4D7-8F16CE3E40BF}"/>
    <dgm:cxn modelId="{A7319FFC-AC90-4F6D-BA32-300CBFC992E8}" srcId="{140A4FE9-6A7D-4E34-805B-02294CFC50F8}" destId="{2F4331BA-1C65-4824-ACD8-E8638A9949E1}" srcOrd="4" destOrd="0" parTransId="{75FEA813-2222-4FEB-B098-B1391113AF14}" sibTransId="{C592454F-5C4D-45DF-A312-2B406F303AC0}"/>
    <dgm:cxn modelId="{7EB0CCC5-7B93-43F9-8FDB-5378943112BF}" type="presOf" srcId="{B9094AD2-6BCD-450E-BD5B-85B3C6226EE7}" destId="{B7430E77-6B8E-4736-86C6-8D00206800FC}" srcOrd="0" destOrd="5" presId="urn:microsoft.com/office/officeart/2005/8/layout/hList1"/>
    <dgm:cxn modelId="{029D20F0-7819-4428-9572-BE12C2526474}" type="presOf" srcId="{B8DDC61A-8377-4593-91FB-CC5C69BB885E}" destId="{AE574357-08B6-4C1B-8D69-748216544739}" srcOrd="0" destOrd="3" presId="urn:microsoft.com/office/officeart/2005/8/layout/hList1"/>
    <dgm:cxn modelId="{4C43D661-6952-47F8-8619-4938BDA65C97}" type="presOf" srcId="{5265998F-D531-4F9F-8EF0-11393801488D}" destId="{AE574357-08B6-4C1B-8D69-748216544739}" srcOrd="0" destOrd="5" presId="urn:microsoft.com/office/officeart/2005/8/layout/hList1"/>
    <dgm:cxn modelId="{464E73BE-A979-481E-B2B8-786EB1A16CBB}" srcId="{140A4FE9-6A7D-4E34-805B-02294CFC50F8}" destId="{5CBCEA7F-671D-4224-9D85-EA21E96A1D0F}" srcOrd="8" destOrd="0" parTransId="{1A4035E4-2410-4B01-A928-4236B045FA0A}" sibTransId="{EED24B05-4995-49E4-995F-E535DD28AB8E}"/>
    <dgm:cxn modelId="{20A1C3E8-EAD0-49D0-A959-16C221AEC232}" srcId="{140A4FE9-6A7D-4E34-805B-02294CFC50F8}" destId="{05796A18-C55A-4309-A6C2-F86ED737B5C6}" srcOrd="0" destOrd="0" parTransId="{289F656B-31BC-4A26-8B2B-5C089E6A1101}" sibTransId="{E89383BA-17F4-4A36-ADC5-93812F698243}"/>
    <dgm:cxn modelId="{4CE3E95A-7393-497F-BD0E-8CE69A1D6D89}" type="presOf" srcId="{0A2101AC-136F-4627-A4B0-658F1A2CD1F3}" destId="{AE574357-08B6-4C1B-8D69-748216544739}" srcOrd="0" destOrd="1" presId="urn:microsoft.com/office/officeart/2005/8/layout/hList1"/>
    <dgm:cxn modelId="{81BFB692-4912-4853-8568-22D364E0A173}" type="presOf" srcId="{9437B395-ABDA-4956-B7E1-1676A25FFF8D}" destId="{AE574357-08B6-4C1B-8D69-748216544739}" srcOrd="0" destOrd="4" presId="urn:microsoft.com/office/officeart/2005/8/layout/hList1"/>
    <dgm:cxn modelId="{9CA40381-CFFD-4830-8221-D1D270367223}" type="presOf" srcId="{48525805-84B7-4F86-BED0-1C874A5EFC6E}" destId="{B7430E77-6B8E-4736-86C6-8D00206800FC}" srcOrd="0" destOrd="6" presId="urn:microsoft.com/office/officeart/2005/8/layout/hList1"/>
    <dgm:cxn modelId="{522D9B15-327D-4C84-9707-E448E190682A}" type="presOf" srcId="{CD5DAEAA-317C-4A67-8052-D9387E6FDE6E}" destId="{AE574357-08B6-4C1B-8D69-748216544739}" srcOrd="0" destOrd="0" presId="urn:microsoft.com/office/officeart/2005/8/layout/hList1"/>
    <dgm:cxn modelId="{97D03C97-5FF6-4F89-A9A1-04AD3D0E2D24}" type="presOf" srcId="{7849E812-DCD1-424C-8FD8-19E7D2F8559C}" destId="{B2173F80-CA0D-4D2E-BE8A-DB4940A36BC5}" srcOrd="0" destOrd="0" presId="urn:microsoft.com/office/officeart/2005/8/layout/hList1"/>
    <dgm:cxn modelId="{47AB9407-0DEC-4B45-9B2D-4E6D0F842730}" srcId="{140A4FE9-6A7D-4E34-805B-02294CFC50F8}" destId="{C69FC0C3-A3EA-40C8-8C3F-BC90C2DFBB63}" srcOrd="2" destOrd="0" parTransId="{4276CC50-C1C6-4D11-97AD-4D4B813F92E0}" sibTransId="{2A6EC22E-965A-4683-A77B-EC2D094AA944}"/>
    <dgm:cxn modelId="{B4B1775F-8A85-400A-BD56-F3EF5090532A}" type="presOf" srcId="{C69FC0C3-A3EA-40C8-8C3F-BC90C2DFBB63}" destId="{B7430E77-6B8E-4736-86C6-8D00206800FC}" srcOrd="0" destOrd="2" presId="urn:microsoft.com/office/officeart/2005/8/layout/hList1"/>
    <dgm:cxn modelId="{1AEFE03E-AB52-4D31-962B-3BEC0C089009}" srcId="{140A4FE9-6A7D-4E34-805B-02294CFC50F8}" destId="{0F585233-AE1D-4331-9E5D-E83BEBE678EC}" srcOrd="3" destOrd="0" parTransId="{7CEAA627-EA94-4B25-B82D-BC6947E93678}" sibTransId="{75467ADA-D64D-470D-AA90-62BF6906FE7F}"/>
    <dgm:cxn modelId="{00D725D5-0FCD-484D-900E-B740A7910462}" srcId="{140A4FE9-6A7D-4E34-805B-02294CFC50F8}" destId="{B9094AD2-6BCD-450E-BD5B-85B3C6226EE7}" srcOrd="5" destOrd="0" parTransId="{D2E630F9-5685-4CA0-8A4D-C8E5AB054022}" sibTransId="{D6323BCC-3A6E-48FE-8586-1F66FDAC055E}"/>
    <dgm:cxn modelId="{58CD24D2-67EE-4331-8939-47C52B4752BD}" type="presOf" srcId="{90745DA6-FF80-4D4A-AE2B-5383E3E4A592}" destId="{6505B3BE-297C-4FAE-A98A-038105D0B6D9}" srcOrd="0" destOrd="0" presId="urn:microsoft.com/office/officeart/2005/8/layout/hList1"/>
    <dgm:cxn modelId="{0FA815E3-0951-4714-9E99-C3E2BFAC097C}" srcId="{90745DA6-FF80-4D4A-AE2B-5383E3E4A592}" destId="{D3A0E31E-7FD5-480F-8E45-26B15D8B9127}" srcOrd="2" destOrd="0" parTransId="{9BE03CD5-0CBB-401B-832E-AE72DF3DA447}" sibTransId="{54DD5913-30C5-4216-A4FF-EE49A2E8A4C6}"/>
    <dgm:cxn modelId="{F2F49F4A-6BAB-47E1-8D73-42CB07572E33}" type="presOf" srcId="{139595F3-88FE-4FAA-B0C2-F9A127CC2576}" destId="{B7430E77-6B8E-4736-86C6-8D00206800FC}" srcOrd="0" destOrd="1" presId="urn:microsoft.com/office/officeart/2005/8/layout/hList1"/>
    <dgm:cxn modelId="{CBF72D9F-657B-4805-98B2-1D599725A3E8}" srcId="{7849E812-DCD1-424C-8FD8-19E7D2F8559C}" destId="{140A4FE9-6A7D-4E34-805B-02294CFC50F8}" srcOrd="0" destOrd="0" parTransId="{5C3084CE-03C0-48DD-B193-5561DFC810A4}" sibTransId="{333358A4-5398-4D59-916C-8229C3C09E81}"/>
    <dgm:cxn modelId="{3A18BD2E-5742-453C-ACFF-2B86C2B4E3E7}" type="presOf" srcId="{2F4331BA-1C65-4824-ACD8-E8638A9949E1}" destId="{B7430E77-6B8E-4736-86C6-8D00206800FC}" srcOrd="0" destOrd="4" presId="urn:microsoft.com/office/officeart/2005/8/layout/hList1"/>
    <dgm:cxn modelId="{E5A29CE9-808E-444D-89F7-E1D69D9F5BA4}" srcId="{140A4FE9-6A7D-4E34-805B-02294CFC50F8}" destId="{23733BD2-A90F-488C-973E-746D70050A04}" srcOrd="9" destOrd="0" parTransId="{0C68240D-8611-4C68-A205-8CD3C0E5DD97}" sibTransId="{A30339E9-DA63-4F8C-ADE0-EAE1D7A0BC86}"/>
    <dgm:cxn modelId="{A8C45CC4-DB06-4FE7-A979-AB2E302ED11A}" srcId="{7849E812-DCD1-424C-8FD8-19E7D2F8559C}" destId="{90745DA6-FF80-4D4A-AE2B-5383E3E4A592}" srcOrd="1" destOrd="0" parTransId="{E2748806-D9FF-4CDF-972F-00B73BF739FB}" sibTransId="{0140C14B-2C63-452D-BB7D-36EAB2C01A0D}"/>
    <dgm:cxn modelId="{8A4C198D-9793-4222-B5B1-87D939E04A23}" type="presOf" srcId="{140A4FE9-6A7D-4E34-805B-02294CFC50F8}" destId="{934F085F-4CD4-4C34-B958-F9F667934EAB}" srcOrd="0" destOrd="0" presId="urn:microsoft.com/office/officeart/2005/8/layout/hList1"/>
    <dgm:cxn modelId="{3A17EEED-E78E-4852-99BC-9B2F0318331B}" type="presParOf" srcId="{B2173F80-CA0D-4D2E-BE8A-DB4940A36BC5}" destId="{7EA2D5CE-40BD-46E9-A210-1F398B9EB8EB}" srcOrd="0" destOrd="0" presId="urn:microsoft.com/office/officeart/2005/8/layout/hList1"/>
    <dgm:cxn modelId="{5CFA081E-FEDE-446C-A949-4DA29C162F94}" type="presParOf" srcId="{7EA2D5CE-40BD-46E9-A210-1F398B9EB8EB}" destId="{934F085F-4CD4-4C34-B958-F9F667934EAB}" srcOrd="0" destOrd="0" presId="urn:microsoft.com/office/officeart/2005/8/layout/hList1"/>
    <dgm:cxn modelId="{B762CEF1-A5AB-475C-A17D-229906931B68}" type="presParOf" srcId="{7EA2D5CE-40BD-46E9-A210-1F398B9EB8EB}" destId="{B7430E77-6B8E-4736-86C6-8D00206800FC}" srcOrd="1" destOrd="0" presId="urn:microsoft.com/office/officeart/2005/8/layout/hList1"/>
    <dgm:cxn modelId="{E035F2A4-0638-4B58-B182-3D8F745E6DD6}" type="presParOf" srcId="{B2173F80-CA0D-4D2E-BE8A-DB4940A36BC5}" destId="{5AE4A36E-8BE7-4C27-B79C-911D4E3E6BCB}" srcOrd="1" destOrd="0" presId="urn:microsoft.com/office/officeart/2005/8/layout/hList1"/>
    <dgm:cxn modelId="{AE036821-7325-4BCC-9800-AD1CE0AE4012}" type="presParOf" srcId="{B2173F80-CA0D-4D2E-BE8A-DB4940A36BC5}" destId="{EA20DD63-27D4-4E62-92F6-ACA93FCE7DF6}" srcOrd="2" destOrd="0" presId="urn:microsoft.com/office/officeart/2005/8/layout/hList1"/>
    <dgm:cxn modelId="{B0B94275-E5D7-4B95-8D28-386927C5B39E}" type="presParOf" srcId="{EA20DD63-27D4-4E62-92F6-ACA93FCE7DF6}" destId="{6505B3BE-297C-4FAE-A98A-038105D0B6D9}" srcOrd="0" destOrd="0" presId="urn:microsoft.com/office/officeart/2005/8/layout/hList1"/>
    <dgm:cxn modelId="{43CD1279-CF67-4EAB-A3A5-9E957057A20E}" type="presParOf" srcId="{EA20DD63-27D4-4E62-92F6-ACA93FCE7DF6}" destId="{AE574357-08B6-4C1B-8D69-748216544739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E44C4C-328D-4B8F-8F3E-2289DE18A3A9}" type="doc">
      <dgm:prSet loTypeId="urn:microsoft.com/office/officeart/2005/8/layout/hList1" loCatId="list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9C71E282-0CD0-4E48-93A5-F508F432D3D5}">
      <dgm:prSet phldrT="[Текст]"/>
      <dgm:spPr/>
      <dgm:t>
        <a:bodyPr/>
        <a:lstStyle/>
        <a:p>
          <a:r>
            <a:rPr lang="ru-RU" dirty="0" smtClean="0"/>
            <a:t>Упражнения, задания</a:t>
          </a:r>
          <a:endParaRPr lang="ru-RU" dirty="0"/>
        </a:p>
      </dgm:t>
    </dgm:pt>
    <dgm:pt modelId="{A7B195EA-526B-4E70-A97B-CC4E75BB03E9}" type="parTrans" cxnId="{FA4BE9ED-EC35-4A00-8BEC-33C20356B232}">
      <dgm:prSet/>
      <dgm:spPr/>
      <dgm:t>
        <a:bodyPr/>
        <a:lstStyle/>
        <a:p>
          <a:endParaRPr lang="ru-RU"/>
        </a:p>
      </dgm:t>
    </dgm:pt>
    <dgm:pt modelId="{FCD4969F-7508-49D8-91AD-78A61D9D8B4B}" type="sibTrans" cxnId="{FA4BE9ED-EC35-4A00-8BEC-33C20356B232}">
      <dgm:prSet/>
      <dgm:spPr/>
      <dgm:t>
        <a:bodyPr/>
        <a:lstStyle/>
        <a:p>
          <a:endParaRPr lang="ru-RU"/>
        </a:p>
      </dgm:t>
    </dgm:pt>
    <dgm:pt modelId="{03F484EE-F9FE-4BE2-A585-37EDB2418860}">
      <dgm:prSet phldrT="[Текст]"/>
      <dgm:spPr/>
      <dgm:t>
        <a:bodyPr/>
        <a:lstStyle/>
        <a:p>
          <a:r>
            <a:rPr lang="ru-RU" dirty="0" smtClean="0"/>
            <a:t>подобрать фигуры одного цвета </a:t>
          </a:r>
          <a:endParaRPr lang="ru-RU" dirty="0"/>
        </a:p>
      </dgm:t>
    </dgm:pt>
    <dgm:pt modelId="{70DE7690-DBB5-4575-989A-1E91F4810A41}" type="parTrans" cxnId="{03F6CF22-E90D-43E8-8260-F49F89793FA6}">
      <dgm:prSet/>
      <dgm:spPr/>
      <dgm:t>
        <a:bodyPr/>
        <a:lstStyle/>
        <a:p>
          <a:endParaRPr lang="ru-RU"/>
        </a:p>
      </dgm:t>
    </dgm:pt>
    <dgm:pt modelId="{DB8CA537-E7BE-4F4C-9BA8-95C076127710}" type="sibTrans" cxnId="{03F6CF22-E90D-43E8-8260-F49F89793FA6}">
      <dgm:prSet/>
      <dgm:spPr/>
      <dgm:t>
        <a:bodyPr/>
        <a:lstStyle/>
        <a:p>
          <a:endParaRPr lang="ru-RU"/>
        </a:p>
      </dgm:t>
    </dgm:pt>
    <dgm:pt modelId="{325603C0-0947-4B8B-9C3D-D7304BC68816}">
      <dgm:prSet phldrT="[Текст]"/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58773D83-7D01-49CD-8DB6-C81545EEF05A}" type="parTrans" cxnId="{238677C9-BADB-49EE-AF24-1248A90BEF97}">
      <dgm:prSet/>
      <dgm:spPr/>
      <dgm:t>
        <a:bodyPr/>
        <a:lstStyle/>
        <a:p>
          <a:endParaRPr lang="ru-RU"/>
        </a:p>
      </dgm:t>
    </dgm:pt>
    <dgm:pt modelId="{387668C6-5929-4BC6-9CAF-D83C2B1CD197}" type="sibTrans" cxnId="{238677C9-BADB-49EE-AF24-1248A90BEF97}">
      <dgm:prSet/>
      <dgm:spPr/>
      <dgm:t>
        <a:bodyPr/>
        <a:lstStyle/>
        <a:p>
          <a:endParaRPr lang="ru-RU"/>
        </a:p>
      </dgm:t>
    </dgm:pt>
    <dgm:pt modelId="{1F7FAD38-88C9-4D50-B369-167D6C170203}">
      <dgm:prSet phldrT="[Текст]"/>
      <dgm:spPr/>
      <dgm:t>
        <a:bodyPr/>
        <a:lstStyle/>
        <a:p>
          <a:endParaRPr lang="ru-RU" dirty="0"/>
        </a:p>
      </dgm:t>
    </dgm:pt>
    <dgm:pt modelId="{59B6AF63-DE88-458B-832D-A64EF17A5BCC}" type="parTrans" cxnId="{96D5669A-7DAD-422E-A650-D61B4EAEFD5E}">
      <dgm:prSet/>
      <dgm:spPr/>
      <dgm:t>
        <a:bodyPr/>
        <a:lstStyle/>
        <a:p>
          <a:endParaRPr lang="ru-RU"/>
        </a:p>
      </dgm:t>
    </dgm:pt>
    <dgm:pt modelId="{A94A532C-2387-4F6C-B510-7B8261484022}" type="sibTrans" cxnId="{96D5669A-7DAD-422E-A650-D61B4EAEFD5E}">
      <dgm:prSet/>
      <dgm:spPr/>
      <dgm:t>
        <a:bodyPr/>
        <a:lstStyle/>
        <a:p>
          <a:endParaRPr lang="ru-RU"/>
        </a:p>
      </dgm:t>
    </dgm:pt>
    <dgm:pt modelId="{5478DE47-2791-4884-BD72-91B4ABC228D5}">
      <dgm:prSet/>
      <dgm:spPr/>
      <dgm:t>
        <a:bodyPr/>
        <a:lstStyle/>
        <a:p>
          <a:r>
            <a:rPr lang="ru-RU" smtClean="0"/>
            <a:t>подобрать фигуры одинаковой формы и величины </a:t>
          </a:r>
          <a:endParaRPr lang="ru-RU"/>
        </a:p>
      </dgm:t>
    </dgm:pt>
    <dgm:pt modelId="{C8F04145-07BC-4671-AD03-11C9D9586287}" type="parTrans" cxnId="{61DF392A-7999-49F5-B33D-3A9FAF307E75}">
      <dgm:prSet/>
      <dgm:spPr/>
      <dgm:t>
        <a:bodyPr/>
        <a:lstStyle/>
        <a:p>
          <a:endParaRPr lang="ru-RU"/>
        </a:p>
      </dgm:t>
    </dgm:pt>
    <dgm:pt modelId="{293C0F7E-D814-4292-BDF1-5BC9C7A4A6AB}" type="sibTrans" cxnId="{61DF392A-7999-49F5-B33D-3A9FAF307E75}">
      <dgm:prSet/>
      <dgm:spPr/>
      <dgm:t>
        <a:bodyPr/>
        <a:lstStyle/>
        <a:p>
          <a:endParaRPr lang="ru-RU"/>
        </a:p>
      </dgm:t>
    </dgm:pt>
    <dgm:pt modelId="{90B1A7C9-0D47-4672-BFBB-AF468598F042}">
      <dgm:prSet/>
      <dgm:spPr/>
      <dgm:t>
        <a:bodyPr/>
        <a:lstStyle/>
        <a:p>
          <a:r>
            <a:rPr lang="ru-RU" smtClean="0"/>
            <a:t>подобрать фигуры одинаковые по цвету и форме </a:t>
          </a:r>
          <a:endParaRPr lang="ru-RU"/>
        </a:p>
      </dgm:t>
    </dgm:pt>
    <dgm:pt modelId="{BEDDACAF-9400-4FB8-91B1-B5422C32999C}" type="parTrans" cxnId="{EFC69CD8-2D8A-4F3F-BFE7-02A35D436811}">
      <dgm:prSet/>
      <dgm:spPr/>
      <dgm:t>
        <a:bodyPr/>
        <a:lstStyle/>
        <a:p>
          <a:endParaRPr lang="ru-RU"/>
        </a:p>
      </dgm:t>
    </dgm:pt>
    <dgm:pt modelId="{40D6DE0D-5E54-4284-ABCD-6926CE099770}" type="sibTrans" cxnId="{EFC69CD8-2D8A-4F3F-BFE7-02A35D436811}">
      <dgm:prSet/>
      <dgm:spPr/>
      <dgm:t>
        <a:bodyPr/>
        <a:lstStyle/>
        <a:p>
          <a:endParaRPr lang="ru-RU"/>
        </a:p>
      </dgm:t>
    </dgm:pt>
    <dgm:pt modelId="{89F99FB7-4B52-4FC3-B043-BAD445B5430A}">
      <dgm:prSet/>
      <dgm:spPr/>
      <dgm:t>
        <a:bodyPr/>
        <a:lstStyle/>
        <a:p>
          <a:r>
            <a:rPr lang="ru-RU" smtClean="0"/>
            <a:t>подобрать фигуры различные по форме и цвету </a:t>
          </a:r>
          <a:endParaRPr lang="ru-RU"/>
        </a:p>
      </dgm:t>
    </dgm:pt>
    <dgm:pt modelId="{2E70BCF7-66E2-4707-8C93-1D3F5834E71E}" type="parTrans" cxnId="{D0C8D086-640A-4661-AEDE-A56876B259BF}">
      <dgm:prSet/>
      <dgm:spPr/>
      <dgm:t>
        <a:bodyPr/>
        <a:lstStyle/>
        <a:p>
          <a:endParaRPr lang="ru-RU"/>
        </a:p>
      </dgm:t>
    </dgm:pt>
    <dgm:pt modelId="{7913853D-E490-4785-A2D8-FA618299904D}" type="sibTrans" cxnId="{D0C8D086-640A-4661-AEDE-A56876B259BF}">
      <dgm:prSet/>
      <dgm:spPr/>
      <dgm:t>
        <a:bodyPr/>
        <a:lstStyle/>
        <a:p>
          <a:endParaRPr lang="ru-RU"/>
        </a:p>
      </dgm:t>
    </dgm:pt>
    <dgm:pt modelId="{60FB8FC8-23BF-4833-9703-EF29D2A9D6A9}">
      <dgm:prSet/>
      <dgm:spPr/>
      <dgm:t>
        <a:bodyPr/>
        <a:lstStyle/>
        <a:p>
          <a:r>
            <a:rPr lang="ru-RU" smtClean="0"/>
            <a:t>соотнести формы фигур с реальными предметами</a:t>
          </a:r>
          <a:endParaRPr lang="ru-RU"/>
        </a:p>
      </dgm:t>
    </dgm:pt>
    <dgm:pt modelId="{4D7D024E-6C0A-47B6-9FB8-43502468C33D}" type="parTrans" cxnId="{A029ADB2-517A-4710-8C11-0A8A7B4ACFF9}">
      <dgm:prSet/>
      <dgm:spPr/>
      <dgm:t>
        <a:bodyPr/>
        <a:lstStyle/>
        <a:p>
          <a:endParaRPr lang="ru-RU"/>
        </a:p>
      </dgm:t>
    </dgm:pt>
    <dgm:pt modelId="{090BF863-FE84-420A-A1E0-26690AB4D729}" type="sibTrans" cxnId="{A029ADB2-517A-4710-8C11-0A8A7B4ACFF9}">
      <dgm:prSet/>
      <dgm:spPr/>
      <dgm:t>
        <a:bodyPr/>
        <a:lstStyle/>
        <a:p>
          <a:endParaRPr lang="ru-RU"/>
        </a:p>
      </dgm:t>
    </dgm:pt>
    <dgm:pt modelId="{1B98A79A-0754-4BB7-8735-617FA90C03B8}">
      <dgm:prSet/>
      <dgm:spPr/>
      <dgm:t>
        <a:bodyPr/>
        <a:lstStyle/>
        <a:p>
          <a:r>
            <a:rPr lang="ru-RU" dirty="0" smtClean="0"/>
            <a:t>соотнести цвет фигур с реальными предметами </a:t>
          </a:r>
          <a:endParaRPr lang="ru-RU" dirty="0"/>
        </a:p>
      </dgm:t>
    </dgm:pt>
    <dgm:pt modelId="{A747E026-92C0-4949-B77D-D64D75496DFB}" type="parTrans" cxnId="{B7834A52-3D50-422C-BFF2-456BBD0D6288}">
      <dgm:prSet/>
      <dgm:spPr/>
      <dgm:t>
        <a:bodyPr/>
        <a:lstStyle/>
        <a:p>
          <a:endParaRPr lang="ru-RU"/>
        </a:p>
      </dgm:t>
    </dgm:pt>
    <dgm:pt modelId="{006A0779-3015-4C07-A787-0AED279BA7D7}" type="sibTrans" cxnId="{B7834A52-3D50-422C-BFF2-456BBD0D6288}">
      <dgm:prSet/>
      <dgm:spPr/>
      <dgm:t>
        <a:bodyPr/>
        <a:lstStyle/>
        <a:p>
          <a:endParaRPr lang="ru-RU"/>
        </a:p>
      </dgm:t>
    </dgm:pt>
    <dgm:pt modelId="{5CE79145-ABBF-4F27-82BA-767B9DFF865F}">
      <dgm:prSet/>
      <dgm:spPr/>
      <dgm:t>
        <a:bodyPr/>
        <a:lstStyle/>
        <a:p>
          <a:r>
            <a:rPr lang="ru-RU" smtClean="0"/>
            <a:t>блоки Дьенеша</a:t>
          </a:r>
          <a:endParaRPr lang="ru-RU"/>
        </a:p>
      </dgm:t>
    </dgm:pt>
    <dgm:pt modelId="{FD587B4C-7AB3-45EF-AD4A-BB6F46609D7B}" type="parTrans" cxnId="{1BCA14E0-8AF8-4F03-84A8-5C3E6B6FE8E4}">
      <dgm:prSet/>
      <dgm:spPr/>
      <dgm:t>
        <a:bodyPr/>
        <a:lstStyle/>
        <a:p>
          <a:endParaRPr lang="ru-RU"/>
        </a:p>
      </dgm:t>
    </dgm:pt>
    <dgm:pt modelId="{ECC47BB1-3FF8-4236-A80C-3D878A7F4E3B}" type="sibTrans" cxnId="{1BCA14E0-8AF8-4F03-84A8-5C3E6B6FE8E4}">
      <dgm:prSet/>
      <dgm:spPr/>
      <dgm:t>
        <a:bodyPr/>
        <a:lstStyle/>
        <a:p>
          <a:endParaRPr lang="ru-RU"/>
        </a:p>
      </dgm:t>
    </dgm:pt>
    <dgm:pt modelId="{75A7781F-3774-43AA-8B93-D9DFDA3F844E}">
      <dgm:prSet/>
      <dgm:spPr/>
      <dgm:t>
        <a:bodyPr/>
        <a:lstStyle/>
        <a:p>
          <a:r>
            <a:rPr lang="ru-RU" smtClean="0"/>
            <a:t>«Какой по форме?», </a:t>
          </a:r>
          <a:endParaRPr lang="ru-RU"/>
        </a:p>
      </dgm:t>
    </dgm:pt>
    <dgm:pt modelId="{5DCEFB77-ABA3-466F-A3FA-7ACE26B093F1}" type="parTrans" cxnId="{F7DEAF8A-1A3F-4B94-8D79-D23DCD6B0F1A}">
      <dgm:prSet/>
      <dgm:spPr/>
      <dgm:t>
        <a:bodyPr/>
        <a:lstStyle/>
        <a:p>
          <a:endParaRPr lang="ru-RU"/>
        </a:p>
      </dgm:t>
    </dgm:pt>
    <dgm:pt modelId="{7EB2841D-E450-44CA-AD59-12260E7CF360}" type="sibTrans" cxnId="{F7DEAF8A-1A3F-4B94-8D79-D23DCD6B0F1A}">
      <dgm:prSet/>
      <dgm:spPr/>
      <dgm:t>
        <a:bodyPr/>
        <a:lstStyle/>
        <a:p>
          <a:endParaRPr lang="ru-RU"/>
        </a:p>
      </dgm:t>
    </dgm:pt>
    <dgm:pt modelId="{EAEFB6EB-8C16-4777-A6AA-0F37505177C0}">
      <dgm:prSet/>
      <dgm:spPr/>
      <dgm:t>
        <a:bodyPr/>
        <a:lstStyle/>
        <a:p>
          <a:r>
            <a:rPr lang="ru-RU" smtClean="0"/>
            <a:t>«Подбери предметы по форме»</a:t>
          </a:r>
          <a:endParaRPr lang="ru-RU"/>
        </a:p>
      </dgm:t>
    </dgm:pt>
    <dgm:pt modelId="{AC40B275-64C3-4AEC-B254-8307C119AA2E}" type="parTrans" cxnId="{66FE7DFA-9269-4491-828B-BFD4D77E9DA5}">
      <dgm:prSet/>
      <dgm:spPr/>
      <dgm:t>
        <a:bodyPr/>
        <a:lstStyle/>
        <a:p>
          <a:endParaRPr lang="ru-RU"/>
        </a:p>
      </dgm:t>
    </dgm:pt>
    <dgm:pt modelId="{F8B53055-E39F-4F2D-9D67-16BF8DCEC3A8}" type="sibTrans" cxnId="{66FE7DFA-9269-4491-828B-BFD4D77E9DA5}">
      <dgm:prSet/>
      <dgm:spPr/>
      <dgm:t>
        <a:bodyPr/>
        <a:lstStyle/>
        <a:p>
          <a:endParaRPr lang="ru-RU"/>
        </a:p>
      </dgm:t>
    </dgm:pt>
    <dgm:pt modelId="{D0212936-14B4-4909-83A3-C0ED7254E0D2}">
      <dgm:prSet/>
      <dgm:spPr/>
      <dgm:t>
        <a:bodyPr/>
        <a:lstStyle/>
        <a:p>
          <a:r>
            <a:rPr lang="ru-RU" dirty="0" smtClean="0"/>
            <a:t>«Какой по цвету?»</a:t>
          </a:r>
          <a:endParaRPr lang="ru-RU" dirty="0"/>
        </a:p>
      </dgm:t>
    </dgm:pt>
    <dgm:pt modelId="{243608F5-496A-4D3D-901B-F3FA85B455CC}" type="parTrans" cxnId="{9A8FD061-7158-4786-875D-33CE6AC0DFD1}">
      <dgm:prSet/>
      <dgm:spPr/>
      <dgm:t>
        <a:bodyPr/>
        <a:lstStyle/>
        <a:p>
          <a:endParaRPr lang="ru-RU"/>
        </a:p>
      </dgm:t>
    </dgm:pt>
    <dgm:pt modelId="{8B3D3519-B06D-4389-A2C0-B05AEE67D6A1}" type="sibTrans" cxnId="{9A8FD061-7158-4786-875D-33CE6AC0DFD1}">
      <dgm:prSet/>
      <dgm:spPr/>
      <dgm:t>
        <a:bodyPr/>
        <a:lstStyle/>
        <a:p>
          <a:endParaRPr lang="ru-RU"/>
        </a:p>
      </dgm:t>
    </dgm:pt>
    <dgm:pt modelId="{562598CB-FD66-4729-BF9C-474CCAD5A04B}">
      <dgm:prSet/>
      <dgm:spPr/>
      <dgm:t>
        <a:bodyPr/>
        <a:lstStyle/>
        <a:p>
          <a:r>
            <a:rPr lang="ru-RU" dirty="0" smtClean="0"/>
            <a:t>«Выложи так же»</a:t>
          </a:r>
          <a:endParaRPr lang="ru-RU" dirty="0"/>
        </a:p>
      </dgm:t>
    </dgm:pt>
    <dgm:pt modelId="{E3D67A7D-F668-4D9B-B827-7E91C2EC09FC}" type="parTrans" cxnId="{73494704-D903-4979-BD34-CB46A7415A6A}">
      <dgm:prSet/>
      <dgm:spPr/>
      <dgm:t>
        <a:bodyPr/>
        <a:lstStyle/>
        <a:p>
          <a:endParaRPr lang="ru-RU"/>
        </a:p>
      </dgm:t>
    </dgm:pt>
    <dgm:pt modelId="{29494F8C-8664-4232-BA3A-E041D70C1A4D}" type="sibTrans" cxnId="{73494704-D903-4979-BD34-CB46A7415A6A}">
      <dgm:prSet/>
      <dgm:spPr/>
      <dgm:t>
        <a:bodyPr/>
        <a:lstStyle/>
        <a:p>
          <a:endParaRPr lang="ru-RU"/>
        </a:p>
      </dgm:t>
    </dgm:pt>
    <dgm:pt modelId="{2897200B-4586-4D17-BDE2-DB914DB78EE1}">
      <dgm:prSet/>
      <dgm:spPr/>
      <dgm:t>
        <a:bodyPr/>
        <a:lstStyle/>
        <a:p>
          <a:r>
            <a:rPr lang="ru-RU" dirty="0" smtClean="0"/>
            <a:t>«Построй по росту», </a:t>
          </a:r>
          <a:endParaRPr lang="ru-RU" dirty="0"/>
        </a:p>
      </dgm:t>
    </dgm:pt>
    <dgm:pt modelId="{32D7D413-5051-41C8-9263-CEDF29FC5598}" type="parTrans" cxnId="{2BA63F4F-B190-4600-B80E-5D9DDAF6A501}">
      <dgm:prSet/>
      <dgm:spPr/>
      <dgm:t>
        <a:bodyPr/>
        <a:lstStyle/>
        <a:p>
          <a:endParaRPr lang="ru-RU"/>
        </a:p>
      </dgm:t>
    </dgm:pt>
    <dgm:pt modelId="{B94BD84B-2079-4009-AE23-0B91D517D0DB}" type="sibTrans" cxnId="{2BA63F4F-B190-4600-B80E-5D9DDAF6A501}">
      <dgm:prSet/>
      <dgm:spPr/>
      <dgm:t>
        <a:bodyPr/>
        <a:lstStyle/>
        <a:p>
          <a:endParaRPr lang="ru-RU"/>
        </a:p>
      </dgm:t>
    </dgm:pt>
    <dgm:pt modelId="{13C2F935-8B9F-4CE4-BDA3-DC62D66A7C92}">
      <dgm:prSet/>
      <dgm:spPr/>
      <dgm:t>
        <a:bodyPr/>
        <a:lstStyle/>
        <a:p>
          <a:r>
            <a:rPr lang="ru-RU" dirty="0" smtClean="0"/>
            <a:t>«Собери мишку», </a:t>
          </a:r>
          <a:endParaRPr lang="ru-RU" dirty="0"/>
        </a:p>
      </dgm:t>
    </dgm:pt>
    <dgm:pt modelId="{4DBA48BC-006B-4636-A725-009D51F134D5}" type="parTrans" cxnId="{590B6F9B-55CF-4187-8BD5-4EA09B1E185B}">
      <dgm:prSet/>
      <dgm:spPr/>
      <dgm:t>
        <a:bodyPr/>
        <a:lstStyle/>
        <a:p>
          <a:endParaRPr lang="ru-RU"/>
        </a:p>
      </dgm:t>
    </dgm:pt>
    <dgm:pt modelId="{F15E027D-2B19-40CF-A3B5-74F066A96DA7}" type="sibTrans" cxnId="{590B6F9B-55CF-4187-8BD5-4EA09B1E185B}">
      <dgm:prSet/>
      <dgm:spPr/>
      <dgm:t>
        <a:bodyPr/>
        <a:lstStyle/>
        <a:p>
          <a:endParaRPr lang="ru-RU"/>
        </a:p>
      </dgm:t>
    </dgm:pt>
    <dgm:pt modelId="{97093EE4-04D3-45FD-A462-AF3DDD9CC0FE}">
      <dgm:prSet/>
      <dgm:spPr/>
      <dgm:t>
        <a:bodyPr/>
        <a:lstStyle/>
        <a:p>
          <a:r>
            <a:rPr lang="ru-RU" dirty="0" smtClean="0"/>
            <a:t>«Полянка листиков», </a:t>
          </a:r>
          <a:endParaRPr lang="ru-RU" dirty="0"/>
        </a:p>
      </dgm:t>
    </dgm:pt>
    <dgm:pt modelId="{BD7655F1-3B10-47B9-9552-0E13C434D9BD}" type="parTrans" cxnId="{ADB020A0-728E-449F-AD23-64167A9709AB}">
      <dgm:prSet/>
      <dgm:spPr/>
      <dgm:t>
        <a:bodyPr/>
        <a:lstStyle/>
        <a:p>
          <a:endParaRPr lang="ru-RU"/>
        </a:p>
      </dgm:t>
    </dgm:pt>
    <dgm:pt modelId="{9519951C-69DF-473D-8652-5616711BE759}" type="sibTrans" cxnId="{ADB020A0-728E-449F-AD23-64167A9709AB}">
      <dgm:prSet/>
      <dgm:spPr/>
      <dgm:t>
        <a:bodyPr/>
        <a:lstStyle/>
        <a:p>
          <a:endParaRPr lang="ru-RU"/>
        </a:p>
      </dgm:t>
    </dgm:pt>
    <dgm:pt modelId="{A8D78E4F-187F-4A8A-AA2C-87496ED6ACEB}">
      <dgm:prSet/>
      <dgm:spPr/>
      <dgm:t>
        <a:bodyPr/>
        <a:lstStyle/>
        <a:p>
          <a:r>
            <a:rPr lang="ru-RU" smtClean="0"/>
            <a:t>«Полянка мячиков», </a:t>
          </a:r>
          <a:endParaRPr lang="ru-RU"/>
        </a:p>
      </dgm:t>
    </dgm:pt>
    <dgm:pt modelId="{40BDEC37-3E39-413F-9E5E-D7B274529EE1}" type="parTrans" cxnId="{835F9A00-2963-497A-A8E0-948761DC8A20}">
      <dgm:prSet/>
      <dgm:spPr/>
      <dgm:t>
        <a:bodyPr/>
        <a:lstStyle/>
        <a:p>
          <a:endParaRPr lang="ru-RU"/>
        </a:p>
      </dgm:t>
    </dgm:pt>
    <dgm:pt modelId="{4ACCBBD9-D08D-4AA7-AF51-EE025B74E8D1}" type="sibTrans" cxnId="{835F9A00-2963-497A-A8E0-948761DC8A20}">
      <dgm:prSet/>
      <dgm:spPr/>
      <dgm:t>
        <a:bodyPr/>
        <a:lstStyle/>
        <a:p>
          <a:endParaRPr lang="ru-RU"/>
        </a:p>
      </dgm:t>
    </dgm:pt>
    <dgm:pt modelId="{540B066A-173E-48A4-9E11-CFA8F82F9AB7}">
      <dgm:prSet/>
      <dgm:spPr/>
      <dgm:t>
        <a:bodyPr/>
        <a:lstStyle/>
        <a:p>
          <a:r>
            <a:rPr lang="ru-RU" dirty="0" smtClean="0"/>
            <a:t>папка дошкольника:      «Цвет, форма, величина», «Волшебные картинки»</a:t>
          </a:r>
          <a:endParaRPr lang="ru-RU" dirty="0"/>
        </a:p>
      </dgm:t>
    </dgm:pt>
    <dgm:pt modelId="{8CAA6DA6-D5C9-422E-B727-FD35E778DE81}" type="parTrans" cxnId="{6D35996B-7481-4CD2-8AAA-4932AC7C4CA7}">
      <dgm:prSet/>
      <dgm:spPr/>
      <dgm:t>
        <a:bodyPr/>
        <a:lstStyle/>
        <a:p>
          <a:endParaRPr lang="ru-RU"/>
        </a:p>
      </dgm:t>
    </dgm:pt>
    <dgm:pt modelId="{5A669FED-7763-4564-9BC5-9F27DED88CF0}" type="sibTrans" cxnId="{6D35996B-7481-4CD2-8AAA-4932AC7C4CA7}">
      <dgm:prSet/>
      <dgm:spPr/>
      <dgm:t>
        <a:bodyPr/>
        <a:lstStyle/>
        <a:p>
          <a:endParaRPr lang="ru-RU"/>
        </a:p>
      </dgm:t>
    </dgm:pt>
    <dgm:pt modelId="{FF8E5ABA-CAAB-4C37-98CC-746F3F805918}" type="pres">
      <dgm:prSet presAssocID="{25E44C4C-328D-4B8F-8F3E-2289DE18A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25FF9F-20DD-49D5-8655-4CA44CF5768F}" type="pres">
      <dgm:prSet presAssocID="{9C71E282-0CD0-4E48-93A5-F508F432D3D5}" presName="composite" presStyleCnt="0"/>
      <dgm:spPr/>
    </dgm:pt>
    <dgm:pt modelId="{7BB0DCB7-A102-4E6D-B7BD-1B37BCA158B6}" type="pres">
      <dgm:prSet presAssocID="{9C71E282-0CD0-4E48-93A5-F508F432D3D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F878D-9F6A-44FD-A3A3-807AC0D7018D}" type="pres">
      <dgm:prSet presAssocID="{9C71E282-0CD0-4E48-93A5-F508F432D3D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38818-FAD3-403B-835A-C9CF06711A91}" type="pres">
      <dgm:prSet presAssocID="{FCD4969F-7508-49D8-91AD-78A61D9D8B4B}" presName="space" presStyleCnt="0"/>
      <dgm:spPr/>
    </dgm:pt>
    <dgm:pt modelId="{74DAD195-DB57-480B-BC64-BC6034A4978C}" type="pres">
      <dgm:prSet presAssocID="{325603C0-0947-4B8B-9C3D-D7304BC68816}" presName="composite" presStyleCnt="0"/>
      <dgm:spPr/>
    </dgm:pt>
    <dgm:pt modelId="{A3BFBCF3-D1FA-4B7E-9E03-65AC2061232B}" type="pres">
      <dgm:prSet presAssocID="{325603C0-0947-4B8B-9C3D-D7304BC6881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34C5A-04A4-4F87-B4B9-48FEDED0E0E8}" type="pres">
      <dgm:prSet presAssocID="{325603C0-0947-4B8B-9C3D-D7304BC6881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8FD061-7158-4786-875D-33CE6AC0DFD1}" srcId="{325603C0-0947-4B8B-9C3D-D7304BC68816}" destId="{D0212936-14B4-4909-83A3-C0ED7254E0D2}" srcOrd="4" destOrd="0" parTransId="{243608F5-496A-4D3D-901B-F3FA85B455CC}" sibTransId="{8B3D3519-B06D-4389-A2C0-B05AEE67D6A1}"/>
    <dgm:cxn modelId="{1B37F418-1B52-4592-8438-09AB00CE1E8F}" type="presOf" srcId="{25E44C4C-328D-4B8F-8F3E-2289DE18A3A9}" destId="{FF8E5ABA-CAAB-4C37-98CC-746F3F805918}" srcOrd="0" destOrd="0" presId="urn:microsoft.com/office/officeart/2005/8/layout/hList1"/>
    <dgm:cxn modelId="{1BCA14E0-8AF8-4F03-84A8-5C3E6B6FE8E4}" srcId="{325603C0-0947-4B8B-9C3D-D7304BC68816}" destId="{5CE79145-ABBF-4F27-82BA-767B9DFF865F}" srcOrd="1" destOrd="0" parTransId="{FD587B4C-7AB3-45EF-AD4A-BB6F46609D7B}" sibTransId="{ECC47BB1-3FF8-4236-A80C-3D878A7F4E3B}"/>
    <dgm:cxn modelId="{D0C8D086-640A-4661-AEDE-A56876B259BF}" srcId="{9C71E282-0CD0-4E48-93A5-F508F432D3D5}" destId="{89F99FB7-4B52-4FC3-B043-BAD445B5430A}" srcOrd="3" destOrd="0" parTransId="{2E70BCF7-66E2-4707-8C93-1D3F5834E71E}" sibTransId="{7913853D-E490-4785-A2D8-FA618299904D}"/>
    <dgm:cxn modelId="{98AE50BB-6299-4A69-AE9C-92B711A1A60F}" type="presOf" srcId="{03F484EE-F9FE-4BE2-A585-37EDB2418860}" destId="{435F878D-9F6A-44FD-A3A3-807AC0D7018D}" srcOrd="0" destOrd="0" presId="urn:microsoft.com/office/officeart/2005/8/layout/hList1"/>
    <dgm:cxn modelId="{07736E77-F121-4319-BF5E-66DB873B01C9}" type="presOf" srcId="{13C2F935-8B9F-4CE4-BDA3-DC62D66A7C92}" destId="{75F34C5A-04A4-4F87-B4B9-48FEDED0E0E8}" srcOrd="0" destOrd="7" presId="urn:microsoft.com/office/officeart/2005/8/layout/hList1"/>
    <dgm:cxn modelId="{2A9F0F81-51DD-4BB3-A3D1-6704D4B9AFBE}" type="presOf" srcId="{75A7781F-3774-43AA-8B93-D9DFDA3F844E}" destId="{75F34C5A-04A4-4F87-B4B9-48FEDED0E0E8}" srcOrd="0" destOrd="2" presId="urn:microsoft.com/office/officeart/2005/8/layout/hList1"/>
    <dgm:cxn modelId="{66FE7DFA-9269-4491-828B-BFD4D77E9DA5}" srcId="{325603C0-0947-4B8B-9C3D-D7304BC68816}" destId="{EAEFB6EB-8C16-4777-A6AA-0F37505177C0}" srcOrd="3" destOrd="0" parTransId="{AC40B275-64C3-4AEC-B254-8307C119AA2E}" sibTransId="{F8B53055-E39F-4F2D-9D67-16BF8DCEC3A8}"/>
    <dgm:cxn modelId="{5442B381-96AF-4D18-9050-3930A5AF8EE7}" type="presOf" srcId="{5478DE47-2791-4884-BD72-91B4ABC228D5}" destId="{435F878D-9F6A-44FD-A3A3-807AC0D7018D}" srcOrd="0" destOrd="1" presId="urn:microsoft.com/office/officeart/2005/8/layout/hList1"/>
    <dgm:cxn modelId="{EEBBE7AA-0FB6-4217-9040-27FA4CF8E11B}" type="presOf" srcId="{325603C0-0947-4B8B-9C3D-D7304BC68816}" destId="{A3BFBCF3-D1FA-4B7E-9E03-65AC2061232B}" srcOrd="0" destOrd="0" presId="urn:microsoft.com/office/officeart/2005/8/layout/hList1"/>
    <dgm:cxn modelId="{B7834A52-3D50-422C-BFF2-456BBD0D6288}" srcId="{9C71E282-0CD0-4E48-93A5-F508F432D3D5}" destId="{1B98A79A-0754-4BB7-8735-617FA90C03B8}" srcOrd="5" destOrd="0" parTransId="{A747E026-92C0-4949-B77D-D64D75496DFB}" sibTransId="{006A0779-3015-4C07-A787-0AED279BA7D7}"/>
    <dgm:cxn modelId="{F65B4FD0-0689-4A13-95B4-767C86D6CCB1}" type="presOf" srcId="{90B1A7C9-0D47-4672-BFBB-AF468598F042}" destId="{435F878D-9F6A-44FD-A3A3-807AC0D7018D}" srcOrd="0" destOrd="2" presId="urn:microsoft.com/office/officeart/2005/8/layout/hList1"/>
    <dgm:cxn modelId="{1416A6E8-065F-4D15-B5AF-DC373EF44CED}" type="presOf" srcId="{5CE79145-ABBF-4F27-82BA-767B9DFF865F}" destId="{75F34C5A-04A4-4F87-B4B9-48FEDED0E0E8}" srcOrd="0" destOrd="1" presId="urn:microsoft.com/office/officeart/2005/8/layout/hList1"/>
    <dgm:cxn modelId="{96D5669A-7DAD-422E-A650-D61B4EAEFD5E}" srcId="{325603C0-0947-4B8B-9C3D-D7304BC68816}" destId="{1F7FAD38-88C9-4D50-B369-167D6C170203}" srcOrd="0" destOrd="0" parTransId="{59B6AF63-DE88-458B-832D-A64EF17A5BCC}" sibTransId="{A94A532C-2387-4F6C-B510-7B8261484022}"/>
    <dgm:cxn modelId="{73494704-D903-4979-BD34-CB46A7415A6A}" srcId="{325603C0-0947-4B8B-9C3D-D7304BC68816}" destId="{562598CB-FD66-4729-BF9C-474CCAD5A04B}" srcOrd="5" destOrd="0" parTransId="{E3D67A7D-F668-4D9B-B827-7E91C2EC09FC}" sibTransId="{29494F8C-8664-4232-BA3A-E041D70C1A4D}"/>
    <dgm:cxn modelId="{F7DEAF8A-1A3F-4B94-8D79-D23DCD6B0F1A}" srcId="{325603C0-0947-4B8B-9C3D-D7304BC68816}" destId="{75A7781F-3774-43AA-8B93-D9DFDA3F844E}" srcOrd="2" destOrd="0" parTransId="{5DCEFB77-ABA3-466F-A3FA-7ACE26B093F1}" sibTransId="{7EB2841D-E450-44CA-AD59-12260E7CF360}"/>
    <dgm:cxn modelId="{50D2ABF4-9BC4-43CB-8318-99E739654368}" type="presOf" srcId="{540B066A-173E-48A4-9E11-CFA8F82F9AB7}" destId="{75F34C5A-04A4-4F87-B4B9-48FEDED0E0E8}" srcOrd="0" destOrd="10" presId="urn:microsoft.com/office/officeart/2005/8/layout/hList1"/>
    <dgm:cxn modelId="{F61ABCC8-B17F-45F3-AB87-D96E4367600F}" type="presOf" srcId="{60FB8FC8-23BF-4833-9703-EF29D2A9D6A9}" destId="{435F878D-9F6A-44FD-A3A3-807AC0D7018D}" srcOrd="0" destOrd="4" presId="urn:microsoft.com/office/officeart/2005/8/layout/hList1"/>
    <dgm:cxn modelId="{03F6CF22-E90D-43E8-8260-F49F89793FA6}" srcId="{9C71E282-0CD0-4E48-93A5-F508F432D3D5}" destId="{03F484EE-F9FE-4BE2-A585-37EDB2418860}" srcOrd="0" destOrd="0" parTransId="{70DE7690-DBB5-4575-989A-1E91F4810A41}" sibTransId="{DB8CA537-E7BE-4F4C-9BA8-95C076127710}"/>
    <dgm:cxn modelId="{889D7386-E96B-41B7-A3A8-531CD1389650}" type="presOf" srcId="{97093EE4-04D3-45FD-A462-AF3DDD9CC0FE}" destId="{75F34C5A-04A4-4F87-B4B9-48FEDED0E0E8}" srcOrd="0" destOrd="8" presId="urn:microsoft.com/office/officeart/2005/8/layout/hList1"/>
    <dgm:cxn modelId="{4CDA8549-29ED-44A6-9C19-820D214F187F}" type="presOf" srcId="{1B98A79A-0754-4BB7-8735-617FA90C03B8}" destId="{435F878D-9F6A-44FD-A3A3-807AC0D7018D}" srcOrd="0" destOrd="5" presId="urn:microsoft.com/office/officeart/2005/8/layout/hList1"/>
    <dgm:cxn modelId="{ADB020A0-728E-449F-AD23-64167A9709AB}" srcId="{325603C0-0947-4B8B-9C3D-D7304BC68816}" destId="{97093EE4-04D3-45FD-A462-AF3DDD9CC0FE}" srcOrd="8" destOrd="0" parTransId="{BD7655F1-3B10-47B9-9552-0E13C434D9BD}" sibTransId="{9519951C-69DF-473D-8652-5616711BE759}"/>
    <dgm:cxn modelId="{61DF392A-7999-49F5-B33D-3A9FAF307E75}" srcId="{9C71E282-0CD0-4E48-93A5-F508F432D3D5}" destId="{5478DE47-2791-4884-BD72-91B4ABC228D5}" srcOrd="1" destOrd="0" parTransId="{C8F04145-07BC-4671-AD03-11C9D9586287}" sibTransId="{293C0F7E-D814-4292-BDF1-5BC9C7A4A6AB}"/>
    <dgm:cxn modelId="{E1BA4C82-DDA6-4179-9CEB-0561090F580C}" type="presOf" srcId="{1F7FAD38-88C9-4D50-B369-167D6C170203}" destId="{75F34C5A-04A4-4F87-B4B9-48FEDED0E0E8}" srcOrd="0" destOrd="0" presId="urn:microsoft.com/office/officeart/2005/8/layout/hList1"/>
    <dgm:cxn modelId="{217593E7-F259-4C07-A963-3B706AB0CF01}" type="presOf" srcId="{89F99FB7-4B52-4FC3-B043-BAD445B5430A}" destId="{435F878D-9F6A-44FD-A3A3-807AC0D7018D}" srcOrd="0" destOrd="3" presId="urn:microsoft.com/office/officeart/2005/8/layout/hList1"/>
    <dgm:cxn modelId="{A029ADB2-517A-4710-8C11-0A8A7B4ACFF9}" srcId="{9C71E282-0CD0-4E48-93A5-F508F432D3D5}" destId="{60FB8FC8-23BF-4833-9703-EF29D2A9D6A9}" srcOrd="4" destOrd="0" parTransId="{4D7D024E-6C0A-47B6-9FB8-43502468C33D}" sibTransId="{090BF863-FE84-420A-A1E0-26690AB4D729}"/>
    <dgm:cxn modelId="{B1BB5F5E-B0BB-4163-8351-8A33A5C811C0}" type="presOf" srcId="{2897200B-4586-4D17-BDE2-DB914DB78EE1}" destId="{75F34C5A-04A4-4F87-B4B9-48FEDED0E0E8}" srcOrd="0" destOrd="6" presId="urn:microsoft.com/office/officeart/2005/8/layout/hList1"/>
    <dgm:cxn modelId="{E2CD37B5-36FA-49F7-B555-E0399788D55B}" type="presOf" srcId="{EAEFB6EB-8C16-4777-A6AA-0F37505177C0}" destId="{75F34C5A-04A4-4F87-B4B9-48FEDED0E0E8}" srcOrd="0" destOrd="3" presId="urn:microsoft.com/office/officeart/2005/8/layout/hList1"/>
    <dgm:cxn modelId="{590B6F9B-55CF-4187-8BD5-4EA09B1E185B}" srcId="{325603C0-0947-4B8B-9C3D-D7304BC68816}" destId="{13C2F935-8B9F-4CE4-BDA3-DC62D66A7C92}" srcOrd="7" destOrd="0" parTransId="{4DBA48BC-006B-4636-A725-009D51F134D5}" sibTransId="{F15E027D-2B19-40CF-A3B5-74F066A96DA7}"/>
    <dgm:cxn modelId="{2BA63F4F-B190-4600-B80E-5D9DDAF6A501}" srcId="{325603C0-0947-4B8B-9C3D-D7304BC68816}" destId="{2897200B-4586-4D17-BDE2-DB914DB78EE1}" srcOrd="6" destOrd="0" parTransId="{32D7D413-5051-41C8-9263-CEDF29FC5598}" sibTransId="{B94BD84B-2079-4009-AE23-0B91D517D0DB}"/>
    <dgm:cxn modelId="{6D35996B-7481-4CD2-8AAA-4932AC7C4CA7}" srcId="{325603C0-0947-4B8B-9C3D-D7304BC68816}" destId="{540B066A-173E-48A4-9E11-CFA8F82F9AB7}" srcOrd="10" destOrd="0" parTransId="{8CAA6DA6-D5C9-422E-B727-FD35E778DE81}" sibTransId="{5A669FED-7763-4564-9BC5-9F27DED88CF0}"/>
    <dgm:cxn modelId="{EFC69CD8-2D8A-4F3F-BFE7-02A35D436811}" srcId="{9C71E282-0CD0-4E48-93A5-F508F432D3D5}" destId="{90B1A7C9-0D47-4672-BFBB-AF468598F042}" srcOrd="2" destOrd="0" parTransId="{BEDDACAF-9400-4FB8-91B1-B5422C32999C}" sibTransId="{40D6DE0D-5E54-4284-ABCD-6926CE099770}"/>
    <dgm:cxn modelId="{A3271E92-5734-412D-BE3A-2D788726B67D}" type="presOf" srcId="{A8D78E4F-187F-4A8A-AA2C-87496ED6ACEB}" destId="{75F34C5A-04A4-4F87-B4B9-48FEDED0E0E8}" srcOrd="0" destOrd="9" presId="urn:microsoft.com/office/officeart/2005/8/layout/hList1"/>
    <dgm:cxn modelId="{37300BEB-D964-478B-9372-A05B4FE8C3AA}" type="presOf" srcId="{562598CB-FD66-4729-BF9C-474CCAD5A04B}" destId="{75F34C5A-04A4-4F87-B4B9-48FEDED0E0E8}" srcOrd="0" destOrd="5" presId="urn:microsoft.com/office/officeart/2005/8/layout/hList1"/>
    <dgm:cxn modelId="{FA4BE9ED-EC35-4A00-8BEC-33C20356B232}" srcId="{25E44C4C-328D-4B8F-8F3E-2289DE18A3A9}" destId="{9C71E282-0CD0-4E48-93A5-F508F432D3D5}" srcOrd="0" destOrd="0" parTransId="{A7B195EA-526B-4E70-A97B-CC4E75BB03E9}" sibTransId="{FCD4969F-7508-49D8-91AD-78A61D9D8B4B}"/>
    <dgm:cxn modelId="{64CC1CE8-C374-46AF-8C3F-06AAD561E861}" type="presOf" srcId="{9C71E282-0CD0-4E48-93A5-F508F432D3D5}" destId="{7BB0DCB7-A102-4E6D-B7BD-1B37BCA158B6}" srcOrd="0" destOrd="0" presId="urn:microsoft.com/office/officeart/2005/8/layout/hList1"/>
    <dgm:cxn modelId="{A818F5CF-ED58-4546-BC02-92C49DDE5663}" type="presOf" srcId="{D0212936-14B4-4909-83A3-C0ED7254E0D2}" destId="{75F34C5A-04A4-4F87-B4B9-48FEDED0E0E8}" srcOrd="0" destOrd="4" presId="urn:microsoft.com/office/officeart/2005/8/layout/hList1"/>
    <dgm:cxn modelId="{835F9A00-2963-497A-A8E0-948761DC8A20}" srcId="{325603C0-0947-4B8B-9C3D-D7304BC68816}" destId="{A8D78E4F-187F-4A8A-AA2C-87496ED6ACEB}" srcOrd="9" destOrd="0" parTransId="{40BDEC37-3E39-413F-9E5E-D7B274529EE1}" sibTransId="{4ACCBBD9-D08D-4AA7-AF51-EE025B74E8D1}"/>
    <dgm:cxn modelId="{238677C9-BADB-49EE-AF24-1248A90BEF97}" srcId="{25E44C4C-328D-4B8F-8F3E-2289DE18A3A9}" destId="{325603C0-0947-4B8B-9C3D-D7304BC68816}" srcOrd="1" destOrd="0" parTransId="{58773D83-7D01-49CD-8DB6-C81545EEF05A}" sibTransId="{387668C6-5929-4BC6-9CAF-D83C2B1CD197}"/>
    <dgm:cxn modelId="{ED251FD8-7425-4058-A24B-5F1D3317216D}" type="presParOf" srcId="{FF8E5ABA-CAAB-4C37-98CC-746F3F805918}" destId="{F125FF9F-20DD-49D5-8655-4CA44CF5768F}" srcOrd="0" destOrd="0" presId="urn:microsoft.com/office/officeart/2005/8/layout/hList1"/>
    <dgm:cxn modelId="{8DFD415D-4525-4FC3-A383-1176183A79AA}" type="presParOf" srcId="{F125FF9F-20DD-49D5-8655-4CA44CF5768F}" destId="{7BB0DCB7-A102-4E6D-B7BD-1B37BCA158B6}" srcOrd="0" destOrd="0" presId="urn:microsoft.com/office/officeart/2005/8/layout/hList1"/>
    <dgm:cxn modelId="{E9F034D2-228F-4F78-8278-55670AA88929}" type="presParOf" srcId="{F125FF9F-20DD-49D5-8655-4CA44CF5768F}" destId="{435F878D-9F6A-44FD-A3A3-807AC0D7018D}" srcOrd="1" destOrd="0" presId="urn:microsoft.com/office/officeart/2005/8/layout/hList1"/>
    <dgm:cxn modelId="{32B6B1BD-B68A-45A6-B7A8-FA6C7E6D9421}" type="presParOf" srcId="{FF8E5ABA-CAAB-4C37-98CC-746F3F805918}" destId="{8E938818-FAD3-403B-835A-C9CF06711A91}" srcOrd="1" destOrd="0" presId="urn:microsoft.com/office/officeart/2005/8/layout/hList1"/>
    <dgm:cxn modelId="{FDDD29EC-8A0B-46F9-A900-AE33323EE8D6}" type="presParOf" srcId="{FF8E5ABA-CAAB-4C37-98CC-746F3F805918}" destId="{74DAD195-DB57-480B-BC64-BC6034A4978C}" srcOrd="2" destOrd="0" presId="urn:microsoft.com/office/officeart/2005/8/layout/hList1"/>
    <dgm:cxn modelId="{67D49BF3-E85E-4D5C-8AED-68FC5108A328}" type="presParOf" srcId="{74DAD195-DB57-480B-BC64-BC6034A4978C}" destId="{A3BFBCF3-D1FA-4B7E-9E03-65AC2061232B}" srcOrd="0" destOrd="0" presId="urn:microsoft.com/office/officeart/2005/8/layout/hList1"/>
    <dgm:cxn modelId="{2CA9BBB6-AB3D-4D6C-9F0D-4ED4870938BA}" type="presParOf" srcId="{74DAD195-DB57-480B-BC64-BC6034A4978C}" destId="{75F34C5A-04A4-4F87-B4B9-48FEDED0E0E8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1DAB5F-94A8-4BE6-8F54-248D14B40B35}" type="doc">
      <dgm:prSet loTypeId="urn:microsoft.com/office/officeart/2005/8/layout/hList1" loCatId="list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159494F8-5EB0-42F0-B075-B1C666741291}">
      <dgm:prSet phldrT="[Текст]"/>
      <dgm:spPr/>
      <dgm:t>
        <a:bodyPr/>
        <a:lstStyle/>
        <a:p>
          <a:r>
            <a:rPr lang="ru-RU" dirty="0" smtClean="0"/>
            <a:t>Упражнения, задания</a:t>
          </a:r>
          <a:endParaRPr lang="ru-RU" dirty="0"/>
        </a:p>
      </dgm:t>
    </dgm:pt>
    <dgm:pt modelId="{D0ACF979-A238-41E0-9A96-F28A48B09B5D}" type="parTrans" cxnId="{B94B4907-F1D5-4ED4-8AC4-774373511678}">
      <dgm:prSet/>
      <dgm:spPr/>
      <dgm:t>
        <a:bodyPr/>
        <a:lstStyle/>
        <a:p>
          <a:endParaRPr lang="ru-RU"/>
        </a:p>
      </dgm:t>
    </dgm:pt>
    <dgm:pt modelId="{58E7EBCA-92F2-4919-AC17-581B57040504}" type="sibTrans" cxnId="{B94B4907-F1D5-4ED4-8AC4-774373511678}">
      <dgm:prSet/>
      <dgm:spPr/>
      <dgm:t>
        <a:bodyPr/>
        <a:lstStyle/>
        <a:p>
          <a:endParaRPr lang="ru-RU"/>
        </a:p>
      </dgm:t>
    </dgm:pt>
    <dgm:pt modelId="{A23681A6-8EBF-4F94-821B-A7D9867C43CF}">
      <dgm:prSet phldrT="[Текст]"/>
      <dgm:spPr/>
      <dgm:t>
        <a:bodyPr/>
        <a:lstStyle/>
        <a:p>
          <a:r>
            <a:rPr lang="ru-RU" dirty="0" smtClean="0"/>
            <a:t>игра «чего не стало?»</a:t>
          </a:r>
          <a:endParaRPr lang="ru-RU" dirty="0"/>
        </a:p>
      </dgm:t>
    </dgm:pt>
    <dgm:pt modelId="{45F459EB-F7C5-443E-9333-CC852FA8140D}" type="parTrans" cxnId="{6DC46E7A-C429-4868-BB78-F35DFC2B0F6A}">
      <dgm:prSet/>
      <dgm:spPr/>
      <dgm:t>
        <a:bodyPr/>
        <a:lstStyle/>
        <a:p>
          <a:endParaRPr lang="ru-RU"/>
        </a:p>
      </dgm:t>
    </dgm:pt>
    <dgm:pt modelId="{65520052-C43A-4855-BBD6-38413C5B8BDF}" type="sibTrans" cxnId="{6DC46E7A-C429-4868-BB78-F35DFC2B0F6A}">
      <dgm:prSet/>
      <dgm:spPr/>
      <dgm:t>
        <a:bodyPr/>
        <a:lstStyle/>
        <a:p>
          <a:endParaRPr lang="ru-RU"/>
        </a:p>
      </dgm:t>
    </dgm:pt>
    <dgm:pt modelId="{95F85B66-C887-4569-8D46-28F98C8A2117}">
      <dgm:prSet phldrT="[Текст]"/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5499B1D6-6B5F-47DE-9CD8-F7C5A8F78EC0}" type="parTrans" cxnId="{415D4F7B-6106-44AD-97E9-4BB649D49660}">
      <dgm:prSet/>
      <dgm:spPr/>
      <dgm:t>
        <a:bodyPr/>
        <a:lstStyle/>
        <a:p>
          <a:endParaRPr lang="ru-RU"/>
        </a:p>
      </dgm:t>
    </dgm:pt>
    <dgm:pt modelId="{922F4011-4907-46F2-9761-5E698FB34F65}" type="sibTrans" cxnId="{415D4F7B-6106-44AD-97E9-4BB649D49660}">
      <dgm:prSet/>
      <dgm:spPr/>
      <dgm:t>
        <a:bodyPr/>
        <a:lstStyle/>
        <a:p>
          <a:endParaRPr lang="ru-RU"/>
        </a:p>
      </dgm:t>
    </dgm:pt>
    <dgm:pt modelId="{654F352F-1A22-4674-8F26-807C10D4DD31}">
      <dgm:prSet phldrT="[Текст]"/>
      <dgm:spPr/>
      <dgm:t>
        <a:bodyPr/>
        <a:lstStyle/>
        <a:p>
          <a:r>
            <a:rPr lang="ru-RU" dirty="0" smtClean="0"/>
            <a:t>«Запоминай-ка» </a:t>
          </a:r>
          <a:endParaRPr lang="ru-RU" dirty="0"/>
        </a:p>
      </dgm:t>
    </dgm:pt>
    <dgm:pt modelId="{55B5DA8F-75ED-4245-92B2-FA6F5D6240E0}" type="parTrans" cxnId="{00FDE298-4814-49B7-8065-C7F81D0F3715}">
      <dgm:prSet/>
      <dgm:spPr/>
      <dgm:t>
        <a:bodyPr/>
        <a:lstStyle/>
        <a:p>
          <a:endParaRPr lang="ru-RU"/>
        </a:p>
      </dgm:t>
    </dgm:pt>
    <dgm:pt modelId="{8E3369B7-8CF9-4972-BE1F-C47764F35C95}" type="sibTrans" cxnId="{00FDE298-4814-49B7-8065-C7F81D0F3715}">
      <dgm:prSet/>
      <dgm:spPr/>
      <dgm:t>
        <a:bodyPr/>
        <a:lstStyle/>
        <a:p>
          <a:endParaRPr lang="ru-RU"/>
        </a:p>
      </dgm:t>
    </dgm:pt>
    <dgm:pt modelId="{9B92421D-0E9B-4F88-9347-01003C02C8F3}">
      <dgm:prSet/>
      <dgm:spPr/>
      <dgm:t>
        <a:bodyPr/>
        <a:lstStyle/>
        <a:p>
          <a:r>
            <a:rPr lang="ru-RU" smtClean="0"/>
            <a:t>дети запоминают 4-6 картинок, затем отбирают их среди других 8-10 картинок</a:t>
          </a:r>
          <a:endParaRPr lang="ru-RU"/>
        </a:p>
      </dgm:t>
    </dgm:pt>
    <dgm:pt modelId="{65FB044A-2408-437C-B292-990040F793CA}" type="parTrans" cxnId="{6898A231-14D4-4109-8E6F-D60D46321126}">
      <dgm:prSet/>
      <dgm:spPr/>
      <dgm:t>
        <a:bodyPr/>
        <a:lstStyle/>
        <a:p>
          <a:endParaRPr lang="ru-RU"/>
        </a:p>
      </dgm:t>
    </dgm:pt>
    <dgm:pt modelId="{B9BA3D99-C584-4B11-9650-22AB7D09B384}" type="sibTrans" cxnId="{6898A231-14D4-4109-8E6F-D60D46321126}">
      <dgm:prSet/>
      <dgm:spPr/>
      <dgm:t>
        <a:bodyPr/>
        <a:lstStyle/>
        <a:p>
          <a:endParaRPr lang="ru-RU"/>
        </a:p>
      </dgm:t>
    </dgm:pt>
    <dgm:pt modelId="{F384E755-43F7-4CF9-8AA5-5983B9350AAA}">
      <dgm:prSet/>
      <dgm:spPr/>
      <dgm:t>
        <a:bodyPr/>
        <a:lstStyle/>
        <a:p>
          <a:r>
            <a:rPr lang="ru-RU" smtClean="0"/>
            <a:t>запомнить 3-5 буквы (цифры, фигуры), затем выбрать их среди других</a:t>
          </a:r>
          <a:endParaRPr lang="ru-RU"/>
        </a:p>
      </dgm:t>
    </dgm:pt>
    <dgm:pt modelId="{280FD25C-00D9-4E9A-A280-2A6224577698}" type="parTrans" cxnId="{10953747-27A2-4F47-9813-DA53073EA1EC}">
      <dgm:prSet/>
      <dgm:spPr/>
      <dgm:t>
        <a:bodyPr/>
        <a:lstStyle/>
        <a:p>
          <a:endParaRPr lang="ru-RU"/>
        </a:p>
      </dgm:t>
    </dgm:pt>
    <dgm:pt modelId="{ECA6B204-D298-46C1-8C9D-049ACCA43338}" type="sibTrans" cxnId="{10953747-27A2-4F47-9813-DA53073EA1EC}">
      <dgm:prSet/>
      <dgm:spPr/>
      <dgm:t>
        <a:bodyPr/>
        <a:lstStyle/>
        <a:p>
          <a:endParaRPr lang="ru-RU"/>
        </a:p>
      </dgm:t>
    </dgm:pt>
    <dgm:pt modelId="{59B3D9BB-590E-4016-9186-30F204B73782}">
      <dgm:prSet/>
      <dgm:spPr/>
      <dgm:t>
        <a:bodyPr/>
        <a:lstStyle/>
        <a:p>
          <a:r>
            <a:rPr lang="ru-RU" smtClean="0"/>
            <a:t>игра «что изменилось?»</a:t>
          </a:r>
          <a:endParaRPr lang="ru-RU"/>
        </a:p>
      </dgm:t>
    </dgm:pt>
    <dgm:pt modelId="{978BD2EE-A718-4B2C-933C-45088A2F9AFB}" type="parTrans" cxnId="{94D6576F-9D72-4491-BA99-748C6570399B}">
      <dgm:prSet/>
      <dgm:spPr/>
      <dgm:t>
        <a:bodyPr/>
        <a:lstStyle/>
        <a:p>
          <a:endParaRPr lang="ru-RU"/>
        </a:p>
      </dgm:t>
    </dgm:pt>
    <dgm:pt modelId="{76163B88-6547-4591-A5D7-7597081F787F}" type="sibTrans" cxnId="{94D6576F-9D72-4491-BA99-748C6570399B}">
      <dgm:prSet/>
      <dgm:spPr/>
      <dgm:t>
        <a:bodyPr/>
        <a:lstStyle/>
        <a:p>
          <a:endParaRPr lang="ru-RU"/>
        </a:p>
      </dgm:t>
    </dgm:pt>
    <dgm:pt modelId="{8FCB3F3E-E244-43A6-B294-91DEA5C66C42}">
      <dgm:prSet/>
      <dgm:spPr/>
      <dgm:t>
        <a:bodyPr/>
        <a:lstStyle/>
        <a:p>
          <a:r>
            <a:rPr lang="ru-RU" dirty="0" smtClean="0"/>
            <a:t>расположить буквы (фигуры, цифры) в первоначальной последовательности</a:t>
          </a:r>
          <a:endParaRPr lang="ru-RU" dirty="0"/>
        </a:p>
      </dgm:t>
    </dgm:pt>
    <dgm:pt modelId="{064170D0-F64B-434B-BA55-534A48939894}" type="parTrans" cxnId="{995C29C2-B9E8-49BB-8463-0C960F5EBF98}">
      <dgm:prSet/>
      <dgm:spPr/>
      <dgm:t>
        <a:bodyPr/>
        <a:lstStyle/>
        <a:p>
          <a:endParaRPr lang="ru-RU"/>
        </a:p>
      </dgm:t>
    </dgm:pt>
    <dgm:pt modelId="{355591AA-43F3-4D70-A123-DA7DA654B6C9}" type="sibTrans" cxnId="{995C29C2-B9E8-49BB-8463-0C960F5EBF98}">
      <dgm:prSet/>
      <dgm:spPr/>
      <dgm:t>
        <a:bodyPr/>
        <a:lstStyle/>
        <a:p>
          <a:endParaRPr lang="ru-RU"/>
        </a:p>
      </dgm:t>
    </dgm:pt>
    <dgm:pt modelId="{49356798-97F7-43DA-A768-716689B5E761}">
      <dgm:prSet/>
      <dgm:spPr/>
      <dgm:t>
        <a:bodyPr/>
        <a:lstStyle/>
        <a:p>
          <a:r>
            <a:rPr lang="ru-RU" smtClean="0"/>
            <a:t>«Звуки, я вас различаю»</a:t>
          </a:r>
          <a:endParaRPr lang="ru-RU"/>
        </a:p>
      </dgm:t>
    </dgm:pt>
    <dgm:pt modelId="{FA5E8F5A-DB60-4700-9820-40C9203CC92C}" type="parTrans" cxnId="{BCB8B800-BE27-473D-8146-CCC8DBB773D1}">
      <dgm:prSet/>
      <dgm:spPr/>
      <dgm:t>
        <a:bodyPr/>
        <a:lstStyle/>
        <a:p>
          <a:endParaRPr lang="ru-RU"/>
        </a:p>
      </dgm:t>
    </dgm:pt>
    <dgm:pt modelId="{F891D0EE-1180-4218-9EE7-D61A7AC1E677}" type="sibTrans" cxnId="{BCB8B800-BE27-473D-8146-CCC8DBB773D1}">
      <dgm:prSet/>
      <dgm:spPr/>
      <dgm:t>
        <a:bodyPr/>
        <a:lstStyle/>
        <a:p>
          <a:endParaRPr lang="ru-RU"/>
        </a:p>
      </dgm:t>
    </dgm:pt>
    <dgm:pt modelId="{EC6F5699-ACE6-4D55-AD7C-899F932398BE}">
      <dgm:prSet/>
      <dgm:spPr/>
      <dgm:t>
        <a:bodyPr/>
        <a:lstStyle/>
        <a:p>
          <a:r>
            <a:rPr lang="ru-RU" dirty="0" smtClean="0"/>
            <a:t>«Логопедическое лото-мозаика»</a:t>
          </a:r>
          <a:endParaRPr lang="ru-RU" dirty="0"/>
        </a:p>
      </dgm:t>
    </dgm:pt>
    <dgm:pt modelId="{3D472BDC-70B3-4762-BF93-190D661283D3}" type="parTrans" cxnId="{92A36604-27F0-4745-8B85-364EF7BD6E77}">
      <dgm:prSet/>
      <dgm:spPr/>
      <dgm:t>
        <a:bodyPr/>
        <a:lstStyle/>
        <a:p>
          <a:endParaRPr lang="ru-RU"/>
        </a:p>
      </dgm:t>
    </dgm:pt>
    <dgm:pt modelId="{8F8F38C5-6F44-42EF-A4E2-281EBD19F276}" type="sibTrans" cxnId="{92A36604-27F0-4745-8B85-364EF7BD6E77}">
      <dgm:prSet/>
      <dgm:spPr/>
      <dgm:t>
        <a:bodyPr/>
        <a:lstStyle/>
        <a:p>
          <a:endParaRPr lang="ru-RU"/>
        </a:p>
      </dgm:t>
    </dgm:pt>
    <dgm:pt modelId="{ACE0A0EC-F9C5-446F-92D3-B3FD10E49D11}">
      <dgm:prSet/>
      <dgm:spPr/>
      <dgm:t>
        <a:bodyPr/>
        <a:lstStyle/>
        <a:p>
          <a:r>
            <a:rPr lang="ru-RU" dirty="0" smtClean="0"/>
            <a:t>«Запомни пару к картинке»</a:t>
          </a:r>
          <a:endParaRPr lang="ru-RU" dirty="0"/>
        </a:p>
      </dgm:t>
    </dgm:pt>
    <dgm:pt modelId="{EFFE919B-99CB-422D-B8F0-E788DF03A405}" type="parTrans" cxnId="{595A66A2-2AA4-4264-A76C-F28E6A532993}">
      <dgm:prSet/>
      <dgm:spPr/>
      <dgm:t>
        <a:bodyPr/>
        <a:lstStyle/>
        <a:p>
          <a:endParaRPr lang="ru-RU"/>
        </a:p>
      </dgm:t>
    </dgm:pt>
    <dgm:pt modelId="{BBEE197A-98CF-4F45-A8CD-904A422D3CA2}" type="sibTrans" cxnId="{595A66A2-2AA4-4264-A76C-F28E6A532993}">
      <dgm:prSet/>
      <dgm:spPr/>
      <dgm:t>
        <a:bodyPr/>
        <a:lstStyle/>
        <a:p>
          <a:endParaRPr lang="ru-RU"/>
        </a:p>
      </dgm:t>
    </dgm:pt>
    <dgm:pt modelId="{A11D2660-DCD8-4287-B9F6-D338CB683F60}">
      <dgm:prSet/>
      <dgm:spPr/>
      <dgm:t>
        <a:bodyPr/>
        <a:lstStyle/>
        <a:p>
          <a:r>
            <a:rPr lang="ru-RU" smtClean="0"/>
            <a:t>«Кто в каком домике жил?» </a:t>
          </a:r>
          <a:endParaRPr lang="ru-RU"/>
        </a:p>
      </dgm:t>
    </dgm:pt>
    <dgm:pt modelId="{386206A7-B678-48F6-9D07-A9FE64409710}" type="parTrans" cxnId="{EBFF48C3-1AF8-4AC5-907E-D130B16FA18F}">
      <dgm:prSet/>
      <dgm:spPr/>
      <dgm:t>
        <a:bodyPr/>
        <a:lstStyle/>
        <a:p>
          <a:endParaRPr lang="ru-RU"/>
        </a:p>
      </dgm:t>
    </dgm:pt>
    <dgm:pt modelId="{F627CF4B-F1F3-477F-BA50-98644C4D337F}" type="sibTrans" cxnId="{EBFF48C3-1AF8-4AC5-907E-D130B16FA18F}">
      <dgm:prSet/>
      <dgm:spPr/>
      <dgm:t>
        <a:bodyPr/>
        <a:lstStyle/>
        <a:p>
          <a:endParaRPr lang="ru-RU"/>
        </a:p>
      </dgm:t>
    </dgm:pt>
    <dgm:pt modelId="{3554351D-B854-47A0-BD0D-8D9188806F09}">
      <dgm:prSet/>
      <dgm:spPr/>
      <dgm:t>
        <a:bodyPr/>
        <a:lstStyle/>
        <a:p>
          <a:r>
            <a:rPr lang="ru-RU" dirty="0" smtClean="0"/>
            <a:t>папка дошкольника : «Цвет, форма, величина»</a:t>
          </a:r>
          <a:endParaRPr lang="ru-RU" dirty="0"/>
        </a:p>
      </dgm:t>
    </dgm:pt>
    <dgm:pt modelId="{494CACCD-33D2-4B6F-8E74-8E5E9E1A3D02}" type="parTrans" cxnId="{9387BCFD-1955-426F-8003-A373D35622E2}">
      <dgm:prSet/>
      <dgm:spPr/>
      <dgm:t>
        <a:bodyPr/>
        <a:lstStyle/>
        <a:p>
          <a:endParaRPr lang="ru-RU"/>
        </a:p>
      </dgm:t>
    </dgm:pt>
    <dgm:pt modelId="{73FF4D00-290F-45BE-B6BD-F65F78EDA18D}" type="sibTrans" cxnId="{9387BCFD-1955-426F-8003-A373D35622E2}">
      <dgm:prSet/>
      <dgm:spPr/>
      <dgm:t>
        <a:bodyPr/>
        <a:lstStyle/>
        <a:p>
          <a:endParaRPr lang="ru-RU"/>
        </a:p>
      </dgm:t>
    </dgm:pt>
    <dgm:pt modelId="{D81CC7AD-0590-4DC8-9856-5D55E955439B}">
      <dgm:prSet/>
      <dgm:spPr/>
      <dgm:t>
        <a:bodyPr/>
        <a:lstStyle/>
        <a:p>
          <a:r>
            <a:rPr lang="ru-RU" dirty="0" smtClean="0"/>
            <a:t>«Зайкины подарки»</a:t>
          </a:r>
          <a:endParaRPr lang="ru-RU" dirty="0"/>
        </a:p>
      </dgm:t>
    </dgm:pt>
    <dgm:pt modelId="{DBE60D6D-5323-4EFA-AC1C-7F55CDC7BF31}" type="parTrans" cxnId="{5D0BE6D0-7112-495D-B409-511C40B11EB5}">
      <dgm:prSet/>
      <dgm:spPr/>
    </dgm:pt>
    <dgm:pt modelId="{8CFC5EA1-64B5-4627-8EF3-EE43920F47B9}" type="sibTrans" cxnId="{5D0BE6D0-7112-495D-B409-511C40B11EB5}">
      <dgm:prSet/>
      <dgm:spPr/>
    </dgm:pt>
    <dgm:pt modelId="{3E14FBEA-EE3B-4573-AA39-05740745C14D}" type="pres">
      <dgm:prSet presAssocID="{641DAB5F-94A8-4BE6-8F54-248D14B40B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CC1F26-9467-4994-B44A-DC84719B40DC}" type="pres">
      <dgm:prSet presAssocID="{159494F8-5EB0-42F0-B075-B1C666741291}" presName="composite" presStyleCnt="0"/>
      <dgm:spPr/>
    </dgm:pt>
    <dgm:pt modelId="{4D6DF827-B9CA-44FC-807A-EE8AACBB4FA0}" type="pres">
      <dgm:prSet presAssocID="{159494F8-5EB0-42F0-B075-B1C66674129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1B998-E782-41E1-A0D7-06F29F0C7E3A}" type="pres">
      <dgm:prSet presAssocID="{159494F8-5EB0-42F0-B075-B1C66674129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42968-FB87-4225-931F-8CCDC4733D00}" type="pres">
      <dgm:prSet presAssocID="{58E7EBCA-92F2-4919-AC17-581B57040504}" presName="space" presStyleCnt="0"/>
      <dgm:spPr/>
    </dgm:pt>
    <dgm:pt modelId="{BE9211EE-2AA2-4EAD-AA03-ED15690B989A}" type="pres">
      <dgm:prSet presAssocID="{95F85B66-C887-4569-8D46-28F98C8A2117}" presName="composite" presStyleCnt="0"/>
      <dgm:spPr/>
    </dgm:pt>
    <dgm:pt modelId="{0975CFA7-88CF-43AC-9463-FC56AE575731}" type="pres">
      <dgm:prSet presAssocID="{95F85B66-C887-4569-8D46-28F98C8A21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8889F-A67B-4970-A926-75D4BD8D8665}" type="pres">
      <dgm:prSet presAssocID="{95F85B66-C887-4569-8D46-28F98C8A21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D83E41-8B09-4980-99D5-83BD5085D48F}" type="presOf" srcId="{159494F8-5EB0-42F0-B075-B1C666741291}" destId="{4D6DF827-B9CA-44FC-807A-EE8AACBB4FA0}" srcOrd="0" destOrd="0" presId="urn:microsoft.com/office/officeart/2005/8/layout/hList1"/>
    <dgm:cxn modelId="{6898A231-14D4-4109-8E6F-D60D46321126}" srcId="{159494F8-5EB0-42F0-B075-B1C666741291}" destId="{9B92421D-0E9B-4F88-9347-01003C02C8F3}" srcOrd="1" destOrd="0" parTransId="{65FB044A-2408-437C-B292-990040F793CA}" sibTransId="{B9BA3D99-C584-4B11-9650-22AB7D09B384}"/>
    <dgm:cxn modelId="{BCB8B800-BE27-473D-8146-CCC8DBB773D1}" srcId="{95F85B66-C887-4569-8D46-28F98C8A2117}" destId="{49356798-97F7-43DA-A768-716689B5E761}" srcOrd="1" destOrd="0" parTransId="{FA5E8F5A-DB60-4700-9820-40C9203CC92C}" sibTransId="{F891D0EE-1180-4218-9EE7-D61A7AC1E677}"/>
    <dgm:cxn modelId="{0454927B-54B0-4194-8A2C-278106880F2A}" type="presOf" srcId="{59B3D9BB-590E-4016-9186-30F204B73782}" destId="{DD51B998-E782-41E1-A0D7-06F29F0C7E3A}" srcOrd="0" destOrd="3" presId="urn:microsoft.com/office/officeart/2005/8/layout/hList1"/>
    <dgm:cxn modelId="{595A66A2-2AA4-4264-A76C-F28E6A532993}" srcId="{95F85B66-C887-4569-8D46-28F98C8A2117}" destId="{ACE0A0EC-F9C5-446F-92D3-B3FD10E49D11}" srcOrd="3" destOrd="0" parTransId="{EFFE919B-99CB-422D-B8F0-E788DF03A405}" sibTransId="{BBEE197A-98CF-4F45-A8CD-904A422D3CA2}"/>
    <dgm:cxn modelId="{B94B4907-F1D5-4ED4-8AC4-774373511678}" srcId="{641DAB5F-94A8-4BE6-8F54-248D14B40B35}" destId="{159494F8-5EB0-42F0-B075-B1C666741291}" srcOrd="0" destOrd="0" parTransId="{D0ACF979-A238-41E0-9A96-F28A48B09B5D}" sibTransId="{58E7EBCA-92F2-4919-AC17-581B57040504}"/>
    <dgm:cxn modelId="{4C2A8C9F-731A-4942-B1FA-E6A1C32E52CA}" type="presOf" srcId="{F384E755-43F7-4CF9-8AA5-5983B9350AAA}" destId="{DD51B998-E782-41E1-A0D7-06F29F0C7E3A}" srcOrd="0" destOrd="2" presId="urn:microsoft.com/office/officeart/2005/8/layout/hList1"/>
    <dgm:cxn modelId="{FCAAE62C-FBF1-4EFA-ADBB-940D9BE56B0B}" type="presOf" srcId="{A23681A6-8EBF-4F94-821B-A7D9867C43CF}" destId="{DD51B998-E782-41E1-A0D7-06F29F0C7E3A}" srcOrd="0" destOrd="0" presId="urn:microsoft.com/office/officeart/2005/8/layout/hList1"/>
    <dgm:cxn modelId="{C390CFB6-E689-434F-B1FB-7D41DB47D437}" type="presOf" srcId="{3554351D-B854-47A0-BD0D-8D9188806F09}" destId="{1D68889F-A67B-4970-A926-75D4BD8D8665}" srcOrd="0" destOrd="6" presId="urn:microsoft.com/office/officeart/2005/8/layout/hList1"/>
    <dgm:cxn modelId="{5D0BE6D0-7112-495D-B409-511C40B11EB5}" srcId="{95F85B66-C887-4569-8D46-28F98C8A2117}" destId="{D81CC7AD-0590-4DC8-9856-5D55E955439B}" srcOrd="4" destOrd="0" parTransId="{DBE60D6D-5323-4EFA-AC1C-7F55CDC7BF31}" sibTransId="{8CFC5EA1-64B5-4627-8EF3-EE43920F47B9}"/>
    <dgm:cxn modelId="{6DC46E7A-C429-4868-BB78-F35DFC2B0F6A}" srcId="{159494F8-5EB0-42F0-B075-B1C666741291}" destId="{A23681A6-8EBF-4F94-821B-A7D9867C43CF}" srcOrd="0" destOrd="0" parTransId="{45F459EB-F7C5-443E-9333-CC852FA8140D}" sibTransId="{65520052-C43A-4855-BBD6-38413C5B8BDF}"/>
    <dgm:cxn modelId="{28BE8AC3-6D2B-46AE-8315-6A1DEFDEF2B3}" type="presOf" srcId="{49356798-97F7-43DA-A768-716689B5E761}" destId="{1D68889F-A67B-4970-A926-75D4BD8D8665}" srcOrd="0" destOrd="1" presId="urn:microsoft.com/office/officeart/2005/8/layout/hList1"/>
    <dgm:cxn modelId="{415D4F7B-6106-44AD-97E9-4BB649D49660}" srcId="{641DAB5F-94A8-4BE6-8F54-248D14B40B35}" destId="{95F85B66-C887-4569-8D46-28F98C8A2117}" srcOrd="1" destOrd="0" parTransId="{5499B1D6-6B5F-47DE-9CD8-F7C5A8F78EC0}" sibTransId="{922F4011-4907-46F2-9761-5E698FB34F65}"/>
    <dgm:cxn modelId="{5C9514AF-956F-4BCA-9975-4B58F46EFDD3}" type="presOf" srcId="{ACE0A0EC-F9C5-446F-92D3-B3FD10E49D11}" destId="{1D68889F-A67B-4970-A926-75D4BD8D8665}" srcOrd="0" destOrd="3" presId="urn:microsoft.com/office/officeart/2005/8/layout/hList1"/>
    <dgm:cxn modelId="{6DCFA0A6-134C-405E-8624-4FAB0E2A4D8D}" type="presOf" srcId="{95F85B66-C887-4569-8D46-28F98C8A2117}" destId="{0975CFA7-88CF-43AC-9463-FC56AE575731}" srcOrd="0" destOrd="0" presId="urn:microsoft.com/office/officeart/2005/8/layout/hList1"/>
    <dgm:cxn modelId="{987C2E68-D021-4FF1-8B94-C7FEF3DB47A7}" type="presOf" srcId="{EC6F5699-ACE6-4D55-AD7C-899F932398BE}" destId="{1D68889F-A67B-4970-A926-75D4BD8D8665}" srcOrd="0" destOrd="2" presId="urn:microsoft.com/office/officeart/2005/8/layout/hList1"/>
    <dgm:cxn modelId="{92A36604-27F0-4745-8B85-364EF7BD6E77}" srcId="{95F85B66-C887-4569-8D46-28F98C8A2117}" destId="{EC6F5699-ACE6-4D55-AD7C-899F932398BE}" srcOrd="2" destOrd="0" parTransId="{3D472BDC-70B3-4762-BF93-190D661283D3}" sibTransId="{8F8F38C5-6F44-42EF-A4E2-281EBD19F276}"/>
    <dgm:cxn modelId="{8611A873-5FA3-4F5D-8370-6483921D35EC}" type="presOf" srcId="{641DAB5F-94A8-4BE6-8F54-248D14B40B35}" destId="{3E14FBEA-EE3B-4573-AA39-05740745C14D}" srcOrd="0" destOrd="0" presId="urn:microsoft.com/office/officeart/2005/8/layout/hList1"/>
    <dgm:cxn modelId="{8973D0A1-38AE-4919-AE68-94E5EE68E00C}" type="presOf" srcId="{654F352F-1A22-4674-8F26-807C10D4DD31}" destId="{1D68889F-A67B-4970-A926-75D4BD8D8665}" srcOrd="0" destOrd="0" presId="urn:microsoft.com/office/officeart/2005/8/layout/hList1"/>
    <dgm:cxn modelId="{94D6576F-9D72-4491-BA99-748C6570399B}" srcId="{159494F8-5EB0-42F0-B075-B1C666741291}" destId="{59B3D9BB-590E-4016-9186-30F204B73782}" srcOrd="3" destOrd="0" parTransId="{978BD2EE-A718-4B2C-933C-45088A2F9AFB}" sibTransId="{76163B88-6547-4591-A5D7-7597081F787F}"/>
    <dgm:cxn modelId="{9387BCFD-1955-426F-8003-A373D35622E2}" srcId="{95F85B66-C887-4569-8D46-28F98C8A2117}" destId="{3554351D-B854-47A0-BD0D-8D9188806F09}" srcOrd="6" destOrd="0" parTransId="{494CACCD-33D2-4B6F-8E74-8E5E9E1A3D02}" sibTransId="{73FF4D00-290F-45BE-B6BD-F65F78EDA18D}"/>
    <dgm:cxn modelId="{A15C89D3-FCE0-45AE-A75D-8B8AC5C66559}" type="presOf" srcId="{9B92421D-0E9B-4F88-9347-01003C02C8F3}" destId="{DD51B998-E782-41E1-A0D7-06F29F0C7E3A}" srcOrd="0" destOrd="1" presId="urn:microsoft.com/office/officeart/2005/8/layout/hList1"/>
    <dgm:cxn modelId="{10953747-27A2-4F47-9813-DA53073EA1EC}" srcId="{159494F8-5EB0-42F0-B075-B1C666741291}" destId="{F384E755-43F7-4CF9-8AA5-5983B9350AAA}" srcOrd="2" destOrd="0" parTransId="{280FD25C-00D9-4E9A-A280-2A6224577698}" sibTransId="{ECA6B204-D298-46C1-8C9D-049ACCA43338}"/>
    <dgm:cxn modelId="{995C29C2-B9E8-49BB-8463-0C960F5EBF98}" srcId="{159494F8-5EB0-42F0-B075-B1C666741291}" destId="{8FCB3F3E-E244-43A6-B294-91DEA5C66C42}" srcOrd="4" destOrd="0" parTransId="{064170D0-F64B-434B-BA55-534A48939894}" sibTransId="{355591AA-43F3-4D70-A123-DA7DA654B6C9}"/>
    <dgm:cxn modelId="{D927AE41-A8DB-444C-AE13-91C654DA4FE5}" type="presOf" srcId="{D81CC7AD-0590-4DC8-9856-5D55E955439B}" destId="{1D68889F-A67B-4970-A926-75D4BD8D8665}" srcOrd="0" destOrd="4" presId="urn:microsoft.com/office/officeart/2005/8/layout/hList1"/>
    <dgm:cxn modelId="{00FDE298-4814-49B7-8065-C7F81D0F3715}" srcId="{95F85B66-C887-4569-8D46-28F98C8A2117}" destId="{654F352F-1A22-4674-8F26-807C10D4DD31}" srcOrd="0" destOrd="0" parTransId="{55B5DA8F-75ED-4245-92B2-FA6F5D6240E0}" sibTransId="{8E3369B7-8CF9-4972-BE1F-C47764F35C95}"/>
    <dgm:cxn modelId="{52EDECB1-66D2-44DA-B6F9-63F8B5C0B382}" type="presOf" srcId="{A11D2660-DCD8-4287-B9F6-D338CB683F60}" destId="{1D68889F-A67B-4970-A926-75D4BD8D8665}" srcOrd="0" destOrd="5" presId="urn:microsoft.com/office/officeart/2005/8/layout/hList1"/>
    <dgm:cxn modelId="{5A746773-7475-4D7E-BEE1-41A8463D2FD5}" type="presOf" srcId="{8FCB3F3E-E244-43A6-B294-91DEA5C66C42}" destId="{DD51B998-E782-41E1-A0D7-06F29F0C7E3A}" srcOrd="0" destOrd="4" presId="urn:microsoft.com/office/officeart/2005/8/layout/hList1"/>
    <dgm:cxn modelId="{EBFF48C3-1AF8-4AC5-907E-D130B16FA18F}" srcId="{95F85B66-C887-4569-8D46-28F98C8A2117}" destId="{A11D2660-DCD8-4287-B9F6-D338CB683F60}" srcOrd="5" destOrd="0" parTransId="{386206A7-B678-48F6-9D07-A9FE64409710}" sibTransId="{F627CF4B-F1F3-477F-BA50-98644C4D337F}"/>
    <dgm:cxn modelId="{A8D24A0E-507E-45F9-8ED9-B52FB72721D6}" type="presParOf" srcId="{3E14FBEA-EE3B-4573-AA39-05740745C14D}" destId="{9DCC1F26-9467-4994-B44A-DC84719B40DC}" srcOrd="0" destOrd="0" presId="urn:microsoft.com/office/officeart/2005/8/layout/hList1"/>
    <dgm:cxn modelId="{805BC507-EC54-4DBE-9513-E514F65A86D7}" type="presParOf" srcId="{9DCC1F26-9467-4994-B44A-DC84719B40DC}" destId="{4D6DF827-B9CA-44FC-807A-EE8AACBB4FA0}" srcOrd="0" destOrd="0" presId="urn:microsoft.com/office/officeart/2005/8/layout/hList1"/>
    <dgm:cxn modelId="{A5FFE37C-F281-446C-AA8E-0E9D414116F0}" type="presParOf" srcId="{9DCC1F26-9467-4994-B44A-DC84719B40DC}" destId="{DD51B998-E782-41E1-A0D7-06F29F0C7E3A}" srcOrd="1" destOrd="0" presId="urn:microsoft.com/office/officeart/2005/8/layout/hList1"/>
    <dgm:cxn modelId="{F81126CB-A13E-4D4A-8C40-7170AF0B8380}" type="presParOf" srcId="{3E14FBEA-EE3B-4573-AA39-05740745C14D}" destId="{74542968-FB87-4225-931F-8CCDC4733D00}" srcOrd="1" destOrd="0" presId="urn:microsoft.com/office/officeart/2005/8/layout/hList1"/>
    <dgm:cxn modelId="{710B11F9-7038-4029-90D2-2A2CC9A4C0EE}" type="presParOf" srcId="{3E14FBEA-EE3B-4573-AA39-05740745C14D}" destId="{BE9211EE-2AA2-4EAD-AA03-ED15690B989A}" srcOrd="2" destOrd="0" presId="urn:microsoft.com/office/officeart/2005/8/layout/hList1"/>
    <dgm:cxn modelId="{72C5F88A-94DB-4326-AFD5-B00C76ACA810}" type="presParOf" srcId="{BE9211EE-2AA2-4EAD-AA03-ED15690B989A}" destId="{0975CFA7-88CF-43AC-9463-FC56AE575731}" srcOrd="0" destOrd="0" presId="urn:microsoft.com/office/officeart/2005/8/layout/hList1"/>
    <dgm:cxn modelId="{1C909E6C-EBE9-4C9C-8338-AC4BF32A442A}" type="presParOf" srcId="{BE9211EE-2AA2-4EAD-AA03-ED15690B989A}" destId="{1D68889F-A67B-4970-A926-75D4BD8D8665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B4A13D-631C-49D0-975C-E399837658D6}" type="doc">
      <dgm:prSet loTypeId="urn:microsoft.com/office/officeart/2005/8/layout/hList1" loCatId="list" qsTypeId="urn:microsoft.com/office/officeart/2005/8/quickstyle/simple1#17" qsCatId="simple" csTypeId="urn:microsoft.com/office/officeart/2005/8/colors/accent1_2#17" csCatId="accent1" phldr="1"/>
      <dgm:spPr/>
      <dgm:t>
        <a:bodyPr/>
        <a:lstStyle/>
        <a:p>
          <a:endParaRPr lang="ru-RU"/>
        </a:p>
      </dgm:t>
    </dgm:pt>
    <dgm:pt modelId="{B9794907-79DF-4D81-A1DC-83F2CB0B1A53}">
      <dgm:prSet phldrT="[Текст]"/>
      <dgm:spPr/>
      <dgm:t>
        <a:bodyPr/>
        <a:lstStyle/>
        <a:p>
          <a:r>
            <a:rPr lang="ru-RU" dirty="0" smtClean="0"/>
            <a:t>Упражнения, задания</a:t>
          </a:r>
          <a:endParaRPr lang="ru-RU" dirty="0"/>
        </a:p>
      </dgm:t>
    </dgm:pt>
    <dgm:pt modelId="{CA146910-9400-4D5E-934F-E42E8BB9F242}" type="parTrans" cxnId="{1A597899-A43C-4C32-BE64-F43100DACAE3}">
      <dgm:prSet/>
      <dgm:spPr/>
      <dgm:t>
        <a:bodyPr/>
        <a:lstStyle/>
        <a:p>
          <a:endParaRPr lang="ru-RU"/>
        </a:p>
      </dgm:t>
    </dgm:pt>
    <dgm:pt modelId="{61564207-193F-4BB4-9EDA-09F3D0FC8362}" type="sibTrans" cxnId="{1A597899-A43C-4C32-BE64-F43100DACAE3}">
      <dgm:prSet/>
      <dgm:spPr/>
      <dgm:t>
        <a:bodyPr/>
        <a:lstStyle/>
        <a:p>
          <a:endParaRPr lang="ru-RU"/>
        </a:p>
      </dgm:t>
    </dgm:pt>
    <dgm:pt modelId="{CCDE514B-78B7-435B-93A8-29B27BD4A902}">
      <dgm:prSet phldrT="[Текст]"/>
      <dgm:spPr/>
      <dgm:t>
        <a:bodyPr/>
        <a:lstStyle/>
        <a:p>
          <a:r>
            <a:rPr lang="ru-RU" dirty="0" smtClean="0"/>
            <a:t>покажи, какой предмет находится справа от тебя, слева</a:t>
          </a:r>
          <a:endParaRPr lang="ru-RU" dirty="0"/>
        </a:p>
      </dgm:t>
    </dgm:pt>
    <dgm:pt modelId="{3AA91AC6-A384-4942-9676-E8660557C850}" type="parTrans" cxnId="{6A5E2B96-C67C-4639-9EC7-483E5E82F3D7}">
      <dgm:prSet/>
      <dgm:spPr/>
      <dgm:t>
        <a:bodyPr/>
        <a:lstStyle/>
        <a:p>
          <a:endParaRPr lang="ru-RU"/>
        </a:p>
      </dgm:t>
    </dgm:pt>
    <dgm:pt modelId="{756BC751-65BE-496B-966C-B89469D72AE5}" type="sibTrans" cxnId="{6A5E2B96-C67C-4639-9EC7-483E5E82F3D7}">
      <dgm:prSet/>
      <dgm:spPr/>
      <dgm:t>
        <a:bodyPr/>
        <a:lstStyle/>
        <a:p>
          <a:endParaRPr lang="ru-RU"/>
        </a:p>
      </dgm:t>
    </dgm:pt>
    <dgm:pt modelId="{AD4CE6C2-3893-4A1A-A7B0-B46E5A598CB2}">
      <dgm:prSet phldrT="[Текст]"/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CEEA99BA-19A1-4119-8E0E-EBF23AEE75C1}" type="parTrans" cxnId="{2ADFA12E-182A-43DF-A08D-FA7E4424F5D0}">
      <dgm:prSet/>
      <dgm:spPr/>
      <dgm:t>
        <a:bodyPr/>
        <a:lstStyle/>
        <a:p>
          <a:endParaRPr lang="ru-RU"/>
        </a:p>
      </dgm:t>
    </dgm:pt>
    <dgm:pt modelId="{03452574-4A62-4CBA-9FAE-994EB581676F}" type="sibTrans" cxnId="{2ADFA12E-182A-43DF-A08D-FA7E4424F5D0}">
      <dgm:prSet/>
      <dgm:spPr/>
      <dgm:t>
        <a:bodyPr/>
        <a:lstStyle/>
        <a:p>
          <a:endParaRPr lang="ru-RU"/>
        </a:p>
      </dgm:t>
    </dgm:pt>
    <dgm:pt modelId="{E2112820-A536-4514-80BC-0D487031D2D9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папка дошкольника:     «Ориентировка в пространстве» </a:t>
          </a:r>
          <a:endParaRPr lang="ru-RU" dirty="0"/>
        </a:p>
      </dgm:t>
    </dgm:pt>
    <dgm:pt modelId="{C875D5D8-78A3-413A-B51B-E8FA3AE0307B}" type="parTrans" cxnId="{9B7CC426-A3D5-4472-82E2-A401DE83BBEC}">
      <dgm:prSet/>
      <dgm:spPr/>
      <dgm:t>
        <a:bodyPr/>
        <a:lstStyle/>
        <a:p>
          <a:endParaRPr lang="ru-RU"/>
        </a:p>
      </dgm:t>
    </dgm:pt>
    <dgm:pt modelId="{F1F65E47-8969-422D-8CF0-A3CC75E5B9EE}" type="sibTrans" cxnId="{9B7CC426-A3D5-4472-82E2-A401DE83BBEC}">
      <dgm:prSet/>
      <dgm:spPr/>
      <dgm:t>
        <a:bodyPr/>
        <a:lstStyle/>
        <a:p>
          <a:endParaRPr lang="ru-RU"/>
        </a:p>
      </dgm:t>
    </dgm:pt>
    <dgm:pt modelId="{26F02B76-45EF-4977-9B31-CC9871347A1C}">
      <dgm:prSet/>
      <dgm:spPr/>
      <dgm:t>
        <a:bodyPr/>
        <a:lstStyle/>
        <a:p>
          <a:r>
            <a:rPr lang="ru-RU" dirty="0" smtClean="0"/>
            <a:t>положи книгу справа, слева от себя </a:t>
          </a:r>
          <a:endParaRPr lang="ru-RU" dirty="0"/>
        </a:p>
      </dgm:t>
    </dgm:pt>
    <dgm:pt modelId="{9CE695A4-7B31-4C9C-971E-07B8CF53F707}" type="parTrans" cxnId="{DFED42E7-3480-4B4B-BD06-7BD93683EBE7}">
      <dgm:prSet/>
      <dgm:spPr/>
      <dgm:t>
        <a:bodyPr/>
        <a:lstStyle/>
        <a:p>
          <a:endParaRPr lang="ru-RU"/>
        </a:p>
      </dgm:t>
    </dgm:pt>
    <dgm:pt modelId="{1BD32E36-66F7-4270-8415-4E845A595C16}" type="sibTrans" cxnId="{DFED42E7-3480-4B4B-BD06-7BD93683EBE7}">
      <dgm:prSet/>
      <dgm:spPr/>
      <dgm:t>
        <a:bodyPr/>
        <a:lstStyle/>
        <a:p>
          <a:endParaRPr lang="ru-RU"/>
        </a:p>
      </dgm:t>
    </dgm:pt>
    <dgm:pt modelId="{7BFD6398-96A3-4407-9F1D-84141E7B01E3}">
      <dgm:prSet/>
      <dgm:spPr/>
      <dgm:t>
        <a:bodyPr/>
        <a:lstStyle/>
        <a:p>
          <a:r>
            <a:rPr lang="ru-RU" smtClean="0"/>
            <a:t>положи книгу перед собой, слева от неё положи карандаш, справа – ручку»</a:t>
          </a:r>
          <a:endParaRPr lang="ru-RU"/>
        </a:p>
      </dgm:t>
    </dgm:pt>
    <dgm:pt modelId="{4E1F1F63-6D99-4434-9352-8DDEC83A0CB5}" type="parTrans" cxnId="{0490B597-1390-4D73-8744-4537F9C20625}">
      <dgm:prSet/>
      <dgm:spPr/>
      <dgm:t>
        <a:bodyPr/>
        <a:lstStyle/>
        <a:p>
          <a:endParaRPr lang="ru-RU"/>
        </a:p>
      </dgm:t>
    </dgm:pt>
    <dgm:pt modelId="{4BBC28BE-2475-48BA-B141-C792641E0AFD}" type="sibTrans" cxnId="{0490B597-1390-4D73-8744-4537F9C20625}">
      <dgm:prSet/>
      <dgm:spPr/>
      <dgm:t>
        <a:bodyPr/>
        <a:lstStyle/>
        <a:p>
          <a:endParaRPr lang="ru-RU"/>
        </a:p>
      </dgm:t>
    </dgm:pt>
    <dgm:pt modelId="{973F99BF-E1E2-408A-8FC5-49C7243FFB16}">
      <dgm:prSet/>
      <dgm:spPr/>
      <dgm:t>
        <a:bodyPr/>
        <a:lstStyle/>
        <a:p>
          <a:r>
            <a:rPr lang="ru-RU" smtClean="0"/>
            <a:t>написать буквы справа (слева) от вертикальной линии</a:t>
          </a:r>
          <a:endParaRPr lang="ru-RU"/>
        </a:p>
      </dgm:t>
    </dgm:pt>
    <dgm:pt modelId="{2CF762FF-5146-4090-ABA6-FA6419EE0686}" type="parTrans" cxnId="{95F75E27-3E97-4FC5-902E-93C7E9E4A55E}">
      <dgm:prSet/>
      <dgm:spPr/>
      <dgm:t>
        <a:bodyPr/>
        <a:lstStyle/>
        <a:p>
          <a:endParaRPr lang="ru-RU"/>
        </a:p>
      </dgm:t>
    </dgm:pt>
    <dgm:pt modelId="{4BFEC189-4F5F-471E-8D38-14F6CF545C23}" type="sibTrans" cxnId="{95F75E27-3E97-4FC5-902E-93C7E9E4A55E}">
      <dgm:prSet/>
      <dgm:spPr/>
      <dgm:t>
        <a:bodyPr/>
        <a:lstStyle/>
        <a:p>
          <a:endParaRPr lang="ru-RU"/>
        </a:p>
      </dgm:t>
    </dgm:pt>
    <dgm:pt modelId="{B5848D3C-DCFB-42C0-B3B8-AE1CF7593CA4}">
      <dgm:prSet/>
      <dgm:spPr/>
      <dgm:t>
        <a:bodyPr/>
        <a:lstStyle/>
        <a:p>
          <a:r>
            <a:rPr lang="ru-RU" smtClean="0"/>
            <a:t>положить круг, справа от него квадрат, слева от квадрата поставить точку</a:t>
          </a:r>
          <a:endParaRPr lang="ru-RU"/>
        </a:p>
      </dgm:t>
    </dgm:pt>
    <dgm:pt modelId="{56D89D11-666E-47F0-93F4-C9852529532E}" type="parTrans" cxnId="{C24DFAD8-CE7D-4FF4-A339-CF15CC4C285D}">
      <dgm:prSet/>
      <dgm:spPr/>
      <dgm:t>
        <a:bodyPr/>
        <a:lstStyle/>
        <a:p>
          <a:endParaRPr lang="ru-RU"/>
        </a:p>
      </dgm:t>
    </dgm:pt>
    <dgm:pt modelId="{5A0CF90D-7181-460B-A9D2-7BC53D085BED}" type="sibTrans" cxnId="{C24DFAD8-CE7D-4FF4-A339-CF15CC4C285D}">
      <dgm:prSet/>
      <dgm:spPr/>
      <dgm:t>
        <a:bodyPr/>
        <a:lstStyle/>
        <a:p>
          <a:endParaRPr lang="ru-RU"/>
        </a:p>
      </dgm:t>
    </dgm:pt>
    <dgm:pt modelId="{D11D27B2-D56C-4583-BC65-3407ED1AF4C5}">
      <dgm:prSet/>
      <dgm:spPr/>
      <dgm:t>
        <a:bodyPr/>
        <a:lstStyle/>
        <a:p>
          <a:r>
            <a:rPr lang="ru-RU" dirty="0" smtClean="0"/>
            <a:t>нарисовать по речевой инструкции точку, ниже – крестик, справа от точки кружок</a:t>
          </a:r>
          <a:endParaRPr lang="ru-RU" dirty="0"/>
        </a:p>
      </dgm:t>
    </dgm:pt>
    <dgm:pt modelId="{C5E75449-75F5-4E08-8B26-F7BD88ADC2AF}" type="parTrans" cxnId="{02AD99C3-6A2D-4EC8-B09C-D2A6C901D443}">
      <dgm:prSet/>
      <dgm:spPr/>
      <dgm:t>
        <a:bodyPr/>
        <a:lstStyle/>
        <a:p>
          <a:endParaRPr lang="ru-RU"/>
        </a:p>
      </dgm:t>
    </dgm:pt>
    <dgm:pt modelId="{C8CBFB26-0F86-4E41-B7B9-8D3E476A2850}" type="sibTrans" cxnId="{02AD99C3-6A2D-4EC8-B09C-D2A6C901D443}">
      <dgm:prSet/>
      <dgm:spPr/>
      <dgm:t>
        <a:bodyPr/>
        <a:lstStyle/>
        <a:p>
          <a:endParaRPr lang="ru-RU"/>
        </a:p>
      </dgm:t>
    </dgm:pt>
    <dgm:pt modelId="{3BBFA286-62C5-4E96-B4A5-260A04CC9B24}">
      <dgm:prSet/>
      <dgm:spPr/>
      <dgm:t>
        <a:bodyPr/>
        <a:lstStyle/>
        <a:p>
          <a:r>
            <a:rPr lang="ru-RU" dirty="0" smtClean="0"/>
            <a:t>определить правую и левую стороны предметов, пространственные соотношения элементов графических изображений  и букв</a:t>
          </a:r>
          <a:endParaRPr lang="ru-RU" dirty="0"/>
        </a:p>
      </dgm:t>
    </dgm:pt>
    <dgm:pt modelId="{B3D3E8FA-4E6B-4346-BD5E-7FBC889A7CF5}" type="parTrans" cxnId="{242BBEAD-BD64-49C6-BAF4-E8810C13C774}">
      <dgm:prSet/>
      <dgm:spPr/>
      <dgm:t>
        <a:bodyPr/>
        <a:lstStyle/>
        <a:p>
          <a:endParaRPr lang="ru-RU"/>
        </a:p>
      </dgm:t>
    </dgm:pt>
    <dgm:pt modelId="{BFBBB9E6-89E8-42B0-A73D-FC9579A7E931}" type="sibTrans" cxnId="{242BBEAD-BD64-49C6-BAF4-E8810C13C774}">
      <dgm:prSet/>
      <dgm:spPr/>
      <dgm:t>
        <a:bodyPr/>
        <a:lstStyle/>
        <a:p>
          <a:endParaRPr lang="ru-RU"/>
        </a:p>
      </dgm:t>
    </dgm:pt>
    <dgm:pt modelId="{531E7777-9F65-46AC-88F4-D3C17994EB2F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«Найди по схеме»</a:t>
          </a:r>
          <a:endParaRPr lang="ru-RU" dirty="0"/>
        </a:p>
      </dgm:t>
    </dgm:pt>
    <dgm:pt modelId="{365B06E7-2649-4A79-91DF-8FDE39C9CD6D}" type="parTrans" cxnId="{CE1DCF29-F54C-4AFC-B3E8-203114113F0B}">
      <dgm:prSet/>
      <dgm:spPr/>
      <dgm:t>
        <a:bodyPr/>
        <a:lstStyle/>
        <a:p>
          <a:endParaRPr lang="ru-RU"/>
        </a:p>
      </dgm:t>
    </dgm:pt>
    <dgm:pt modelId="{3916F926-D61A-489F-AC7D-96B84B07F9F0}" type="sibTrans" cxnId="{CE1DCF29-F54C-4AFC-B3E8-203114113F0B}">
      <dgm:prSet/>
      <dgm:spPr/>
      <dgm:t>
        <a:bodyPr/>
        <a:lstStyle/>
        <a:p>
          <a:endParaRPr lang="ru-RU"/>
        </a:p>
      </dgm:t>
    </dgm:pt>
    <dgm:pt modelId="{D10D0379-A3C8-4588-95BC-A560CBD3DB8C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«Бабочка и цветок»</a:t>
          </a:r>
          <a:endParaRPr lang="ru-RU" dirty="0"/>
        </a:p>
      </dgm:t>
    </dgm:pt>
    <dgm:pt modelId="{6C52BD7C-DF0B-4D67-88D8-BB625A5188D3}" type="parTrans" cxnId="{700A8305-C4A4-43E8-83B9-8227439A54AE}">
      <dgm:prSet/>
      <dgm:spPr/>
    </dgm:pt>
    <dgm:pt modelId="{832DC354-6A7A-46BE-8CFB-2C8E1002C9BF}" type="sibTrans" cxnId="{700A8305-C4A4-43E8-83B9-8227439A54AE}">
      <dgm:prSet/>
      <dgm:spPr/>
    </dgm:pt>
    <dgm:pt modelId="{D9462156-998B-4ED1-BA98-17DB1FEB891A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«Цветочная полянка»</a:t>
          </a:r>
          <a:endParaRPr lang="ru-RU" dirty="0"/>
        </a:p>
      </dgm:t>
    </dgm:pt>
    <dgm:pt modelId="{06F2C3CA-230E-49F6-AF23-ACB6FD5539AE}" type="parTrans" cxnId="{4330C228-1B68-4566-97DB-325D48450FEA}">
      <dgm:prSet/>
      <dgm:spPr/>
    </dgm:pt>
    <dgm:pt modelId="{55F24D8B-5F22-4827-9944-8E4BBF60F6D5}" type="sibTrans" cxnId="{4330C228-1B68-4566-97DB-325D48450FEA}">
      <dgm:prSet/>
      <dgm:spPr/>
    </dgm:pt>
    <dgm:pt modelId="{BD7968C5-DAE5-4765-8DC9-9FDB8EB65C79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перестроения</a:t>
          </a:r>
          <a:endParaRPr lang="ru-RU" dirty="0"/>
        </a:p>
      </dgm:t>
    </dgm:pt>
    <dgm:pt modelId="{5586344C-C802-40DD-A200-A734B82711E6}" type="parTrans" cxnId="{CE6DAB71-F1C9-4197-B226-0DF15248BD68}">
      <dgm:prSet/>
      <dgm:spPr/>
    </dgm:pt>
    <dgm:pt modelId="{09D28168-D49C-461E-A9C5-539156AD26D6}" type="sibTrans" cxnId="{CE6DAB71-F1C9-4197-B226-0DF15248BD68}">
      <dgm:prSet/>
      <dgm:spPr/>
    </dgm:pt>
    <dgm:pt modelId="{9B6556A0-7629-4C1F-B335-37CA66E96549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«Шишки на ёлку»</a:t>
          </a:r>
          <a:endParaRPr lang="ru-RU" dirty="0"/>
        </a:p>
      </dgm:t>
    </dgm:pt>
    <dgm:pt modelId="{47BF9248-72DB-4C11-95E1-E1EB695E5E0D}" type="parTrans" cxnId="{930C7B9B-483E-4ACE-A699-1451D2F2ACC5}">
      <dgm:prSet/>
      <dgm:spPr/>
    </dgm:pt>
    <dgm:pt modelId="{287565B6-E1D7-46DA-A23F-7F7172F268BA}" type="sibTrans" cxnId="{930C7B9B-483E-4ACE-A699-1451D2F2ACC5}">
      <dgm:prSet/>
      <dgm:spPr/>
    </dgm:pt>
    <dgm:pt modelId="{C29E34C9-5737-4930-8D7E-6BCF8199F1DC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«Листики на дерево»</a:t>
          </a:r>
          <a:endParaRPr lang="ru-RU" dirty="0"/>
        </a:p>
      </dgm:t>
    </dgm:pt>
    <dgm:pt modelId="{2FD9174C-0269-4679-A99A-CD361026F639}" type="parTrans" cxnId="{A5D22A85-2EF4-4D8F-9351-88DAEA5FD389}">
      <dgm:prSet/>
      <dgm:spPr/>
    </dgm:pt>
    <dgm:pt modelId="{0A4B862F-535E-44D4-9ADA-676D0D293968}" type="sibTrans" cxnId="{A5D22A85-2EF4-4D8F-9351-88DAEA5FD389}">
      <dgm:prSet/>
      <dgm:spPr/>
    </dgm:pt>
    <dgm:pt modelId="{641E8321-A525-47D1-88A7-E429B3E64357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/>
            <a:t> «Волшебное лото»</a:t>
          </a:r>
          <a:endParaRPr lang="ru-RU" dirty="0"/>
        </a:p>
      </dgm:t>
    </dgm:pt>
    <dgm:pt modelId="{AB40FE22-32D3-4BD0-96ED-C8C5D715DD0B}" type="parTrans" cxnId="{7F326ED2-1B8B-479C-9500-5200FA1A1B12}">
      <dgm:prSet/>
      <dgm:spPr/>
    </dgm:pt>
    <dgm:pt modelId="{88325A9A-79ED-49E9-8949-566BD3D6781C}" type="sibTrans" cxnId="{7F326ED2-1B8B-479C-9500-5200FA1A1B12}">
      <dgm:prSet/>
      <dgm:spPr/>
    </dgm:pt>
    <dgm:pt modelId="{476562D2-D3A7-4D35-B633-7D751416A0D8}" type="pres">
      <dgm:prSet presAssocID="{9EB4A13D-631C-49D0-975C-E399837658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71DCC-7E60-441E-BA3A-714A6D1D822F}" type="pres">
      <dgm:prSet presAssocID="{B9794907-79DF-4D81-A1DC-83F2CB0B1A53}" presName="composite" presStyleCnt="0"/>
      <dgm:spPr/>
    </dgm:pt>
    <dgm:pt modelId="{26CF2689-A56A-44A5-81FA-B14D5303D008}" type="pres">
      <dgm:prSet presAssocID="{B9794907-79DF-4D81-A1DC-83F2CB0B1A5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1524F-52D1-410C-BB3E-1A7F491FC7B4}" type="pres">
      <dgm:prSet presAssocID="{B9794907-79DF-4D81-A1DC-83F2CB0B1A5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45923-77A5-4F14-879B-72108E904FD8}" type="pres">
      <dgm:prSet presAssocID="{61564207-193F-4BB4-9EDA-09F3D0FC8362}" presName="space" presStyleCnt="0"/>
      <dgm:spPr/>
    </dgm:pt>
    <dgm:pt modelId="{B46428FE-633D-4571-83F5-967CDA8B039F}" type="pres">
      <dgm:prSet presAssocID="{AD4CE6C2-3893-4A1A-A7B0-B46E5A598CB2}" presName="composite" presStyleCnt="0"/>
      <dgm:spPr/>
    </dgm:pt>
    <dgm:pt modelId="{854E4FB0-EC46-477C-BF29-94DCCA25BF37}" type="pres">
      <dgm:prSet presAssocID="{AD4CE6C2-3893-4A1A-A7B0-B46E5A598CB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7C8AC-3852-4EA6-B52F-3A67DB1AF173}" type="pres">
      <dgm:prSet presAssocID="{AD4CE6C2-3893-4A1A-A7B0-B46E5A598CB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12D24A-F261-429D-929C-549155709786}" type="presOf" srcId="{9B6556A0-7629-4C1F-B335-37CA66E96549}" destId="{CA27C8AC-3852-4EA6-B52F-3A67DB1AF173}" srcOrd="0" destOrd="5" presId="urn:microsoft.com/office/officeart/2005/8/layout/hList1"/>
    <dgm:cxn modelId="{B2519CCC-D8E1-4AA5-95E2-65F0514AE622}" type="presOf" srcId="{641E8321-A525-47D1-88A7-E429B3E64357}" destId="{CA27C8AC-3852-4EA6-B52F-3A67DB1AF173}" srcOrd="0" destOrd="7" presId="urn:microsoft.com/office/officeart/2005/8/layout/hList1"/>
    <dgm:cxn modelId="{A5D22A85-2EF4-4D8F-9351-88DAEA5FD389}" srcId="{AD4CE6C2-3893-4A1A-A7B0-B46E5A598CB2}" destId="{C29E34C9-5737-4930-8D7E-6BCF8199F1DC}" srcOrd="6" destOrd="0" parTransId="{2FD9174C-0269-4679-A99A-CD361026F639}" sibTransId="{0A4B862F-535E-44D4-9ADA-676D0D293968}"/>
    <dgm:cxn modelId="{994F4C58-30D4-40EC-937E-D019DEFEA006}" type="presOf" srcId="{D9462156-998B-4ED1-BA98-17DB1FEB891A}" destId="{CA27C8AC-3852-4EA6-B52F-3A67DB1AF173}" srcOrd="0" destOrd="3" presId="urn:microsoft.com/office/officeart/2005/8/layout/hList1"/>
    <dgm:cxn modelId="{700A8305-C4A4-43E8-83B9-8227439A54AE}" srcId="{AD4CE6C2-3893-4A1A-A7B0-B46E5A598CB2}" destId="{D10D0379-A3C8-4588-95BC-A560CBD3DB8C}" srcOrd="2" destOrd="0" parTransId="{6C52BD7C-DF0B-4D67-88D8-BB625A5188D3}" sibTransId="{832DC354-6A7A-46BE-8CFB-2C8E1002C9BF}"/>
    <dgm:cxn modelId="{5A90FCB4-69F1-4812-84AF-2941B25070CD}" type="presOf" srcId="{B5848D3C-DCFB-42C0-B3B8-AE1CF7593CA4}" destId="{CBA1524F-52D1-410C-BB3E-1A7F491FC7B4}" srcOrd="0" destOrd="4" presId="urn:microsoft.com/office/officeart/2005/8/layout/hList1"/>
    <dgm:cxn modelId="{0EC91CC0-5AF3-4EC0-80CF-6DC558CC2F16}" type="presOf" srcId="{C29E34C9-5737-4930-8D7E-6BCF8199F1DC}" destId="{CA27C8AC-3852-4EA6-B52F-3A67DB1AF173}" srcOrd="0" destOrd="6" presId="urn:microsoft.com/office/officeart/2005/8/layout/hList1"/>
    <dgm:cxn modelId="{1A597899-A43C-4C32-BE64-F43100DACAE3}" srcId="{9EB4A13D-631C-49D0-975C-E399837658D6}" destId="{B9794907-79DF-4D81-A1DC-83F2CB0B1A53}" srcOrd="0" destOrd="0" parTransId="{CA146910-9400-4D5E-934F-E42E8BB9F242}" sibTransId="{61564207-193F-4BB4-9EDA-09F3D0FC8362}"/>
    <dgm:cxn modelId="{A8A28862-0D4A-4953-8DCC-7F234ABC9645}" type="presOf" srcId="{D11D27B2-D56C-4583-BC65-3407ED1AF4C5}" destId="{CBA1524F-52D1-410C-BB3E-1A7F491FC7B4}" srcOrd="0" destOrd="5" presId="urn:microsoft.com/office/officeart/2005/8/layout/hList1"/>
    <dgm:cxn modelId="{5E328584-4DC6-453C-BA52-A64CBE91D2CF}" type="presOf" srcId="{9EB4A13D-631C-49D0-975C-E399837658D6}" destId="{476562D2-D3A7-4D35-B633-7D751416A0D8}" srcOrd="0" destOrd="0" presId="urn:microsoft.com/office/officeart/2005/8/layout/hList1"/>
    <dgm:cxn modelId="{B5BFB96F-A0F6-49AF-9702-1D8A48C75B27}" type="presOf" srcId="{531E7777-9F65-46AC-88F4-D3C17994EB2F}" destId="{CA27C8AC-3852-4EA6-B52F-3A67DB1AF173}" srcOrd="0" destOrd="1" presId="urn:microsoft.com/office/officeart/2005/8/layout/hList1"/>
    <dgm:cxn modelId="{E4BC8ED4-9E5B-4534-B384-3AA707CC46E8}" type="presOf" srcId="{3BBFA286-62C5-4E96-B4A5-260A04CC9B24}" destId="{CBA1524F-52D1-410C-BB3E-1A7F491FC7B4}" srcOrd="0" destOrd="6" presId="urn:microsoft.com/office/officeart/2005/8/layout/hList1"/>
    <dgm:cxn modelId="{930C7B9B-483E-4ACE-A699-1451D2F2ACC5}" srcId="{AD4CE6C2-3893-4A1A-A7B0-B46E5A598CB2}" destId="{9B6556A0-7629-4C1F-B335-37CA66E96549}" srcOrd="5" destOrd="0" parTransId="{47BF9248-72DB-4C11-95E1-E1EB695E5E0D}" sibTransId="{287565B6-E1D7-46DA-A23F-7F7172F268BA}"/>
    <dgm:cxn modelId="{4AC4A1D7-91D1-4C19-9222-4CA5A99E7F95}" type="presOf" srcId="{CCDE514B-78B7-435B-93A8-29B27BD4A902}" destId="{CBA1524F-52D1-410C-BB3E-1A7F491FC7B4}" srcOrd="0" destOrd="0" presId="urn:microsoft.com/office/officeart/2005/8/layout/hList1"/>
    <dgm:cxn modelId="{7F326ED2-1B8B-479C-9500-5200FA1A1B12}" srcId="{AD4CE6C2-3893-4A1A-A7B0-B46E5A598CB2}" destId="{641E8321-A525-47D1-88A7-E429B3E64357}" srcOrd="7" destOrd="0" parTransId="{AB40FE22-32D3-4BD0-96ED-C8C5D715DD0B}" sibTransId="{88325A9A-79ED-49E9-8949-566BD3D6781C}"/>
    <dgm:cxn modelId="{95F75E27-3E97-4FC5-902E-93C7E9E4A55E}" srcId="{B9794907-79DF-4D81-A1DC-83F2CB0B1A53}" destId="{973F99BF-E1E2-408A-8FC5-49C7243FFB16}" srcOrd="3" destOrd="0" parTransId="{2CF762FF-5146-4090-ABA6-FA6419EE0686}" sibTransId="{4BFEC189-4F5F-471E-8D38-14F6CF545C23}"/>
    <dgm:cxn modelId="{03928DEE-2E01-435F-842F-793C73D60A59}" type="presOf" srcId="{26F02B76-45EF-4977-9B31-CC9871347A1C}" destId="{CBA1524F-52D1-410C-BB3E-1A7F491FC7B4}" srcOrd="0" destOrd="1" presId="urn:microsoft.com/office/officeart/2005/8/layout/hList1"/>
    <dgm:cxn modelId="{7E9DC040-06DF-455F-86CE-F3E3ADCB3945}" type="presOf" srcId="{AD4CE6C2-3893-4A1A-A7B0-B46E5A598CB2}" destId="{854E4FB0-EC46-477C-BF29-94DCCA25BF37}" srcOrd="0" destOrd="0" presId="urn:microsoft.com/office/officeart/2005/8/layout/hList1"/>
    <dgm:cxn modelId="{610A085E-1764-4D98-8741-EE13BF76C127}" type="presOf" srcId="{E2112820-A536-4514-80BC-0D487031D2D9}" destId="{CA27C8AC-3852-4EA6-B52F-3A67DB1AF173}" srcOrd="0" destOrd="0" presId="urn:microsoft.com/office/officeart/2005/8/layout/hList1"/>
    <dgm:cxn modelId="{242BBEAD-BD64-49C6-BAF4-E8810C13C774}" srcId="{B9794907-79DF-4D81-A1DC-83F2CB0B1A53}" destId="{3BBFA286-62C5-4E96-B4A5-260A04CC9B24}" srcOrd="6" destOrd="0" parTransId="{B3D3E8FA-4E6B-4346-BD5E-7FBC889A7CF5}" sibTransId="{BFBBB9E6-89E8-42B0-A73D-FC9579A7E931}"/>
    <dgm:cxn modelId="{37BC2B7C-1855-42AB-AFFA-4A1144CD5F4A}" type="presOf" srcId="{7BFD6398-96A3-4407-9F1D-84141E7B01E3}" destId="{CBA1524F-52D1-410C-BB3E-1A7F491FC7B4}" srcOrd="0" destOrd="2" presId="urn:microsoft.com/office/officeart/2005/8/layout/hList1"/>
    <dgm:cxn modelId="{4330C228-1B68-4566-97DB-325D48450FEA}" srcId="{AD4CE6C2-3893-4A1A-A7B0-B46E5A598CB2}" destId="{D9462156-998B-4ED1-BA98-17DB1FEB891A}" srcOrd="3" destOrd="0" parTransId="{06F2C3CA-230E-49F6-AF23-ACB6FD5539AE}" sibTransId="{55F24D8B-5F22-4827-9944-8E4BBF60F6D5}"/>
    <dgm:cxn modelId="{BAADC928-F5EA-4058-8600-D3E79B365C6F}" type="presOf" srcId="{973F99BF-E1E2-408A-8FC5-49C7243FFB16}" destId="{CBA1524F-52D1-410C-BB3E-1A7F491FC7B4}" srcOrd="0" destOrd="3" presId="urn:microsoft.com/office/officeart/2005/8/layout/hList1"/>
    <dgm:cxn modelId="{BA69DB3B-DFFE-4C2B-B840-BF0C4F9F7A0A}" type="presOf" srcId="{BD7968C5-DAE5-4765-8DC9-9FDB8EB65C79}" destId="{CA27C8AC-3852-4EA6-B52F-3A67DB1AF173}" srcOrd="0" destOrd="4" presId="urn:microsoft.com/office/officeart/2005/8/layout/hList1"/>
    <dgm:cxn modelId="{0490B597-1390-4D73-8744-4537F9C20625}" srcId="{B9794907-79DF-4D81-A1DC-83F2CB0B1A53}" destId="{7BFD6398-96A3-4407-9F1D-84141E7B01E3}" srcOrd="2" destOrd="0" parTransId="{4E1F1F63-6D99-4434-9352-8DDEC83A0CB5}" sibTransId="{4BBC28BE-2475-48BA-B141-C792641E0AFD}"/>
    <dgm:cxn modelId="{CE1DCF29-F54C-4AFC-B3E8-203114113F0B}" srcId="{AD4CE6C2-3893-4A1A-A7B0-B46E5A598CB2}" destId="{531E7777-9F65-46AC-88F4-D3C17994EB2F}" srcOrd="1" destOrd="0" parTransId="{365B06E7-2649-4A79-91DF-8FDE39C9CD6D}" sibTransId="{3916F926-D61A-489F-AC7D-96B84B07F9F0}"/>
    <dgm:cxn modelId="{50ABF594-0902-423D-9DEE-C9DAD470C8D4}" type="presOf" srcId="{B9794907-79DF-4D81-A1DC-83F2CB0B1A53}" destId="{26CF2689-A56A-44A5-81FA-B14D5303D008}" srcOrd="0" destOrd="0" presId="urn:microsoft.com/office/officeart/2005/8/layout/hList1"/>
    <dgm:cxn modelId="{9B7CC426-A3D5-4472-82E2-A401DE83BBEC}" srcId="{AD4CE6C2-3893-4A1A-A7B0-B46E5A598CB2}" destId="{E2112820-A536-4514-80BC-0D487031D2D9}" srcOrd="0" destOrd="0" parTransId="{C875D5D8-78A3-413A-B51B-E8FA3AE0307B}" sibTransId="{F1F65E47-8969-422D-8CF0-A3CC75E5B9EE}"/>
    <dgm:cxn modelId="{2ADFA12E-182A-43DF-A08D-FA7E4424F5D0}" srcId="{9EB4A13D-631C-49D0-975C-E399837658D6}" destId="{AD4CE6C2-3893-4A1A-A7B0-B46E5A598CB2}" srcOrd="1" destOrd="0" parTransId="{CEEA99BA-19A1-4119-8E0E-EBF23AEE75C1}" sibTransId="{03452574-4A62-4CBA-9FAE-994EB581676F}"/>
    <dgm:cxn modelId="{CE6DAB71-F1C9-4197-B226-0DF15248BD68}" srcId="{AD4CE6C2-3893-4A1A-A7B0-B46E5A598CB2}" destId="{BD7968C5-DAE5-4765-8DC9-9FDB8EB65C79}" srcOrd="4" destOrd="0" parTransId="{5586344C-C802-40DD-A200-A734B82711E6}" sibTransId="{09D28168-D49C-461E-A9C5-539156AD26D6}"/>
    <dgm:cxn modelId="{C24DFAD8-CE7D-4FF4-A339-CF15CC4C285D}" srcId="{B9794907-79DF-4D81-A1DC-83F2CB0B1A53}" destId="{B5848D3C-DCFB-42C0-B3B8-AE1CF7593CA4}" srcOrd="4" destOrd="0" parTransId="{56D89D11-666E-47F0-93F4-C9852529532E}" sibTransId="{5A0CF90D-7181-460B-A9D2-7BC53D085BED}"/>
    <dgm:cxn modelId="{6A5E2B96-C67C-4639-9EC7-483E5E82F3D7}" srcId="{B9794907-79DF-4D81-A1DC-83F2CB0B1A53}" destId="{CCDE514B-78B7-435B-93A8-29B27BD4A902}" srcOrd="0" destOrd="0" parTransId="{3AA91AC6-A384-4942-9676-E8660557C850}" sibTransId="{756BC751-65BE-496B-966C-B89469D72AE5}"/>
    <dgm:cxn modelId="{DFED42E7-3480-4B4B-BD06-7BD93683EBE7}" srcId="{B9794907-79DF-4D81-A1DC-83F2CB0B1A53}" destId="{26F02B76-45EF-4977-9B31-CC9871347A1C}" srcOrd="1" destOrd="0" parTransId="{9CE695A4-7B31-4C9C-971E-07B8CF53F707}" sibTransId="{1BD32E36-66F7-4270-8415-4E845A595C16}"/>
    <dgm:cxn modelId="{02AD99C3-6A2D-4EC8-B09C-D2A6C901D443}" srcId="{B9794907-79DF-4D81-A1DC-83F2CB0B1A53}" destId="{D11D27B2-D56C-4583-BC65-3407ED1AF4C5}" srcOrd="5" destOrd="0" parTransId="{C5E75449-75F5-4E08-8B26-F7BD88ADC2AF}" sibTransId="{C8CBFB26-0F86-4E41-B7B9-8D3E476A2850}"/>
    <dgm:cxn modelId="{074F2562-D316-418C-952D-481C35A39A3E}" type="presOf" srcId="{D10D0379-A3C8-4588-95BC-A560CBD3DB8C}" destId="{CA27C8AC-3852-4EA6-B52F-3A67DB1AF173}" srcOrd="0" destOrd="2" presId="urn:microsoft.com/office/officeart/2005/8/layout/hList1"/>
    <dgm:cxn modelId="{7DE62BF9-BBDE-4459-8CF3-1077A663849D}" type="presParOf" srcId="{476562D2-D3A7-4D35-B633-7D751416A0D8}" destId="{AA871DCC-7E60-441E-BA3A-714A6D1D822F}" srcOrd="0" destOrd="0" presId="urn:microsoft.com/office/officeart/2005/8/layout/hList1"/>
    <dgm:cxn modelId="{3BDDF64A-AD8C-40E2-B19B-452662382FA2}" type="presParOf" srcId="{AA871DCC-7E60-441E-BA3A-714A6D1D822F}" destId="{26CF2689-A56A-44A5-81FA-B14D5303D008}" srcOrd="0" destOrd="0" presId="urn:microsoft.com/office/officeart/2005/8/layout/hList1"/>
    <dgm:cxn modelId="{E4C87E8A-0F95-48E6-8C05-DD0CF0528581}" type="presParOf" srcId="{AA871DCC-7E60-441E-BA3A-714A6D1D822F}" destId="{CBA1524F-52D1-410C-BB3E-1A7F491FC7B4}" srcOrd="1" destOrd="0" presId="urn:microsoft.com/office/officeart/2005/8/layout/hList1"/>
    <dgm:cxn modelId="{6DED353B-D794-4618-AA77-A922EB626B01}" type="presParOf" srcId="{476562D2-D3A7-4D35-B633-7D751416A0D8}" destId="{65145923-77A5-4F14-879B-72108E904FD8}" srcOrd="1" destOrd="0" presId="urn:microsoft.com/office/officeart/2005/8/layout/hList1"/>
    <dgm:cxn modelId="{63A9E63F-683C-49A5-BB65-58A513928505}" type="presParOf" srcId="{476562D2-D3A7-4D35-B633-7D751416A0D8}" destId="{B46428FE-633D-4571-83F5-967CDA8B039F}" srcOrd="2" destOrd="0" presId="urn:microsoft.com/office/officeart/2005/8/layout/hList1"/>
    <dgm:cxn modelId="{8FA6E27B-0CF6-44FB-AB03-474E8F2285FC}" type="presParOf" srcId="{B46428FE-633D-4571-83F5-967CDA8B039F}" destId="{854E4FB0-EC46-477C-BF29-94DCCA25BF37}" srcOrd="0" destOrd="0" presId="urn:microsoft.com/office/officeart/2005/8/layout/hList1"/>
    <dgm:cxn modelId="{13FEBD90-2C5D-48F4-A0B3-1DFFBC69AD28}" type="presParOf" srcId="{B46428FE-633D-4571-83F5-967CDA8B039F}" destId="{CA27C8AC-3852-4EA6-B52F-3A67DB1AF173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1ACBBE-9BDC-4F82-B73F-A4AF3BC54984}" type="doc">
      <dgm:prSet loTypeId="urn:microsoft.com/office/officeart/2005/8/layout/hList1" loCatId="list" qsTypeId="urn:microsoft.com/office/officeart/2005/8/quickstyle/simple1#18" qsCatId="simple" csTypeId="urn:microsoft.com/office/officeart/2005/8/colors/accent1_2#18" csCatId="accent1" phldr="1"/>
      <dgm:spPr/>
      <dgm:t>
        <a:bodyPr/>
        <a:lstStyle/>
        <a:p>
          <a:endParaRPr lang="ru-RU"/>
        </a:p>
      </dgm:t>
    </dgm:pt>
    <dgm:pt modelId="{A0912148-F7F9-45D3-9916-9A9CBE8CB0C4}">
      <dgm:prSet phldrT="[Текст]"/>
      <dgm:spPr/>
      <dgm:t>
        <a:bodyPr/>
        <a:lstStyle/>
        <a:p>
          <a:r>
            <a:rPr lang="ru-RU" dirty="0" smtClean="0"/>
            <a:t>Упражнения, задания</a:t>
          </a:r>
          <a:endParaRPr lang="ru-RU" dirty="0"/>
        </a:p>
      </dgm:t>
    </dgm:pt>
    <dgm:pt modelId="{878DCA51-0555-47A9-AB05-C2D97A466886}" type="parTrans" cxnId="{FD6A0232-431E-40E5-BD63-6F1979B99F0F}">
      <dgm:prSet/>
      <dgm:spPr/>
      <dgm:t>
        <a:bodyPr/>
        <a:lstStyle/>
        <a:p>
          <a:endParaRPr lang="ru-RU"/>
        </a:p>
      </dgm:t>
    </dgm:pt>
    <dgm:pt modelId="{4719357B-5BCB-490A-9326-5FD2268E4F77}" type="sibTrans" cxnId="{FD6A0232-431E-40E5-BD63-6F1979B99F0F}">
      <dgm:prSet/>
      <dgm:spPr/>
      <dgm:t>
        <a:bodyPr/>
        <a:lstStyle/>
        <a:p>
          <a:endParaRPr lang="ru-RU"/>
        </a:p>
      </dgm:t>
    </dgm:pt>
    <dgm:pt modelId="{66F2493F-186A-491D-BD2F-A8E9CAC80304}">
      <dgm:prSet phldrT="[Текст]"/>
      <dgm:spPr/>
      <dgm:t>
        <a:bodyPr/>
        <a:lstStyle/>
        <a:p>
          <a:endParaRPr lang="ru-RU" dirty="0"/>
        </a:p>
      </dgm:t>
    </dgm:pt>
    <dgm:pt modelId="{A558FC8A-0B3B-4915-A366-D3FC197CFF4D}" type="parTrans" cxnId="{FA11CE30-879E-4C12-8C02-320DCFEB4868}">
      <dgm:prSet/>
      <dgm:spPr/>
      <dgm:t>
        <a:bodyPr/>
        <a:lstStyle/>
        <a:p>
          <a:endParaRPr lang="ru-RU"/>
        </a:p>
      </dgm:t>
    </dgm:pt>
    <dgm:pt modelId="{D8D52CDF-B223-4ABD-AF4A-832529443714}" type="sibTrans" cxnId="{FA11CE30-879E-4C12-8C02-320DCFEB4868}">
      <dgm:prSet/>
      <dgm:spPr/>
      <dgm:t>
        <a:bodyPr/>
        <a:lstStyle/>
        <a:p>
          <a:endParaRPr lang="ru-RU"/>
        </a:p>
      </dgm:t>
    </dgm:pt>
    <dgm:pt modelId="{39D19F1A-7C4A-4A4D-A5F4-46ECE85E5AE2}">
      <dgm:prSet phldrT="[Текст]"/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BFB046C4-AC70-41A8-A4D7-44A086D89996}" type="parTrans" cxnId="{00245B45-82AE-4DC3-81A1-EF353060A975}">
      <dgm:prSet/>
      <dgm:spPr/>
      <dgm:t>
        <a:bodyPr/>
        <a:lstStyle/>
        <a:p>
          <a:endParaRPr lang="ru-RU"/>
        </a:p>
      </dgm:t>
    </dgm:pt>
    <dgm:pt modelId="{951186A2-349D-45D2-8E5D-176A26C72C69}" type="sibTrans" cxnId="{00245B45-82AE-4DC3-81A1-EF353060A975}">
      <dgm:prSet/>
      <dgm:spPr/>
      <dgm:t>
        <a:bodyPr/>
        <a:lstStyle/>
        <a:p>
          <a:endParaRPr lang="ru-RU"/>
        </a:p>
      </dgm:t>
    </dgm:pt>
    <dgm:pt modelId="{97CCD2A6-B63D-4273-8670-0D88131BA15D}">
      <dgm:prSet phldrT="[Текст]"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«Пляшущие человечки»</a:t>
          </a:r>
          <a:endParaRPr lang="ru-RU" dirty="0"/>
        </a:p>
      </dgm:t>
    </dgm:pt>
    <dgm:pt modelId="{F54509CF-5B56-4CB8-B907-EBBC46926795}" type="parTrans" cxnId="{30BDF719-08CD-427F-83CF-F993511B1C7F}">
      <dgm:prSet/>
      <dgm:spPr/>
      <dgm:t>
        <a:bodyPr/>
        <a:lstStyle/>
        <a:p>
          <a:endParaRPr lang="ru-RU"/>
        </a:p>
      </dgm:t>
    </dgm:pt>
    <dgm:pt modelId="{3F6F0798-5342-4751-BC92-6C97FBE2497A}" type="sibTrans" cxnId="{30BDF719-08CD-427F-83CF-F993511B1C7F}">
      <dgm:prSet/>
      <dgm:spPr/>
      <dgm:t>
        <a:bodyPr/>
        <a:lstStyle/>
        <a:p>
          <a:endParaRPr lang="ru-RU"/>
        </a:p>
      </dgm:t>
    </dgm:pt>
    <dgm:pt modelId="{D5E62159-D2C9-4686-91EB-3E4C2E7DEE64}">
      <dgm:prSet/>
      <dgm:spPr/>
      <dgm:t>
        <a:bodyPr/>
        <a:lstStyle/>
        <a:p>
          <a:r>
            <a:rPr lang="ru-RU" dirty="0" smtClean="0"/>
            <a:t>найти фигуру (букву) в ряду сходных. (предлагаются ряды сходных печатных букв : </a:t>
          </a:r>
          <a:r>
            <a:rPr lang="ru-RU" dirty="0" err="1" smtClean="0"/>
            <a:t>ла</a:t>
          </a:r>
          <a:r>
            <a:rPr lang="ru-RU" dirty="0" smtClean="0"/>
            <a:t>, лм, ад, ер, </a:t>
          </a:r>
          <a:r>
            <a:rPr lang="ru-RU" dirty="0" err="1" smtClean="0"/>
            <a:t>вз</a:t>
          </a:r>
          <a:r>
            <a:rPr lang="ru-RU" dirty="0" smtClean="0"/>
            <a:t>)</a:t>
          </a:r>
          <a:endParaRPr lang="ru-RU" dirty="0"/>
        </a:p>
      </dgm:t>
    </dgm:pt>
    <dgm:pt modelId="{9645B411-8B9B-4A09-89E7-989E33ADE469}" type="parTrans" cxnId="{22E3777D-2D02-401A-88DC-A29707C8C996}">
      <dgm:prSet/>
      <dgm:spPr/>
      <dgm:t>
        <a:bodyPr/>
        <a:lstStyle/>
        <a:p>
          <a:endParaRPr lang="ru-RU"/>
        </a:p>
      </dgm:t>
    </dgm:pt>
    <dgm:pt modelId="{0036232D-38DB-4909-90CF-7F33C268845B}" type="sibTrans" cxnId="{22E3777D-2D02-401A-88DC-A29707C8C996}">
      <dgm:prSet/>
      <dgm:spPr/>
      <dgm:t>
        <a:bodyPr/>
        <a:lstStyle/>
        <a:p>
          <a:endParaRPr lang="ru-RU"/>
        </a:p>
      </dgm:t>
    </dgm:pt>
    <dgm:pt modelId="{20B433A7-B1FA-4439-8D15-A1B45FBACC72}">
      <dgm:prSet/>
      <dgm:spPr/>
      <dgm:t>
        <a:bodyPr/>
        <a:lstStyle/>
        <a:p>
          <a:r>
            <a:rPr lang="ru-RU" dirty="0" smtClean="0"/>
            <a:t>срисовать фигуру (букву) по образцу и после кратковременной экспозиции</a:t>
          </a:r>
          <a:endParaRPr lang="ru-RU" dirty="0"/>
        </a:p>
      </dgm:t>
    </dgm:pt>
    <dgm:pt modelId="{B0174643-9DC3-4438-BA13-DAEB45EACF39}" type="parTrans" cxnId="{487A37AD-2FFA-4104-B5C6-856C5278E7CF}">
      <dgm:prSet/>
      <dgm:spPr/>
      <dgm:t>
        <a:bodyPr/>
        <a:lstStyle/>
        <a:p>
          <a:endParaRPr lang="ru-RU"/>
        </a:p>
      </dgm:t>
    </dgm:pt>
    <dgm:pt modelId="{1D308913-FF08-4D85-96BB-BDD03B8CEB1F}" type="sibTrans" cxnId="{487A37AD-2FFA-4104-B5C6-856C5278E7CF}">
      <dgm:prSet/>
      <dgm:spPr/>
      <dgm:t>
        <a:bodyPr/>
        <a:lstStyle/>
        <a:p>
          <a:endParaRPr lang="ru-RU"/>
        </a:p>
      </dgm:t>
    </dgm:pt>
    <dgm:pt modelId="{F698CA47-8169-49D5-88A0-9EDB0C268F92}">
      <dgm:prSet/>
      <dgm:spPr/>
      <dgm:t>
        <a:bodyPr/>
        <a:lstStyle/>
        <a:p>
          <a:r>
            <a:rPr lang="ru-RU" smtClean="0"/>
            <a:t>сложить из палочек фигуру (по образцу, по памяти)</a:t>
          </a:r>
          <a:endParaRPr lang="ru-RU"/>
        </a:p>
      </dgm:t>
    </dgm:pt>
    <dgm:pt modelId="{891A2774-AD6E-447B-B7F2-9D589C7DEC9C}" type="parTrans" cxnId="{A206D52D-7AD4-4780-A19A-BA6ABA16076F}">
      <dgm:prSet/>
      <dgm:spPr/>
      <dgm:t>
        <a:bodyPr/>
        <a:lstStyle/>
        <a:p>
          <a:endParaRPr lang="ru-RU"/>
        </a:p>
      </dgm:t>
    </dgm:pt>
    <dgm:pt modelId="{2C24AD83-8DF2-4950-B1E6-2D7D1A4C9E48}" type="sibTrans" cxnId="{A206D52D-7AD4-4780-A19A-BA6ABA16076F}">
      <dgm:prSet/>
      <dgm:spPr/>
      <dgm:t>
        <a:bodyPr/>
        <a:lstStyle/>
        <a:p>
          <a:endParaRPr lang="ru-RU"/>
        </a:p>
      </dgm:t>
    </dgm:pt>
    <dgm:pt modelId="{7E1C5FBA-4A51-4543-BB19-D635791D4D79}">
      <dgm:prSet/>
      <dgm:spPr/>
      <dgm:t>
        <a:bodyPr/>
        <a:lstStyle/>
        <a:p>
          <a:r>
            <a:rPr lang="ru-RU" smtClean="0"/>
            <a:t>сконструировать буквы печатного шрифта из предъявленных элементов печатных букв</a:t>
          </a:r>
          <a:endParaRPr lang="ru-RU"/>
        </a:p>
      </dgm:t>
    </dgm:pt>
    <dgm:pt modelId="{102EFC54-190A-41C3-B100-2CE83C27C069}" type="parTrans" cxnId="{4562044A-FF11-466F-8468-AD729AD87C0E}">
      <dgm:prSet/>
      <dgm:spPr/>
      <dgm:t>
        <a:bodyPr/>
        <a:lstStyle/>
        <a:p>
          <a:endParaRPr lang="ru-RU"/>
        </a:p>
      </dgm:t>
    </dgm:pt>
    <dgm:pt modelId="{99D0E771-F88C-4AB3-89FE-BA556FEF0508}" type="sibTrans" cxnId="{4562044A-FF11-466F-8468-AD729AD87C0E}">
      <dgm:prSet/>
      <dgm:spPr/>
      <dgm:t>
        <a:bodyPr/>
        <a:lstStyle/>
        <a:p>
          <a:endParaRPr lang="ru-RU"/>
        </a:p>
      </dgm:t>
    </dgm:pt>
    <dgm:pt modelId="{DEC167FE-9CAF-4902-8A3C-436C634B0F23}">
      <dgm:prSet/>
      <dgm:spPr/>
      <dgm:t>
        <a:bodyPr/>
        <a:lstStyle/>
        <a:p>
          <a:r>
            <a:rPr lang="ru-RU" dirty="0" smtClean="0"/>
            <a:t>найти заданную фигуру среди двух изображений, одно из которых адекватно предъявленному, второе представляет собой зеркальное изображение</a:t>
          </a:r>
          <a:endParaRPr lang="ru-RU" dirty="0"/>
        </a:p>
      </dgm:t>
    </dgm:pt>
    <dgm:pt modelId="{FA12D842-5FB9-435B-905C-FCF7C02D95A1}" type="parTrans" cxnId="{972D2C89-F19A-4CCE-96ED-FB927FD4FDAD}">
      <dgm:prSet/>
      <dgm:spPr/>
      <dgm:t>
        <a:bodyPr/>
        <a:lstStyle/>
        <a:p>
          <a:endParaRPr lang="ru-RU"/>
        </a:p>
      </dgm:t>
    </dgm:pt>
    <dgm:pt modelId="{ACF47A5A-A905-469C-9E6A-AE04F152F622}" type="sibTrans" cxnId="{972D2C89-F19A-4CCE-96ED-FB927FD4FDAD}">
      <dgm:prSet/>
      <dgm:spPr/>
      <dgm:t>
        <a:bodyPr/>
        <a:lstStyle/>
        <a:p>
          <a:endParaRPr lang="ru-RU"/>
        </a:p>
      </dgm:t>
    </dgm:pt>
    <dgm:pt modelId="{7543B65F-16E4-4CD0-AF0C-3D6315F98896}">
      <dgm:prSet/>
      <dgm:spPr/>
      <dgm:t>
        <a:bodyPr/>
        <a:lstStyle/>
        <a:p>
          <a:r>
            <a:rPr lang="ru-RU" smtClean="0"/>
            <a:t>показать правильно изображенною фигуру среди правильно и зеркально изображенных</a:t>
          </a:r>
          <a:endParaRPr lang="ru-RU"/>
        </a:p>
      </dgm:t>
    </dgm:pt>
    <dgm:pt modelId="{B5787281-88DB-4C15-BAF1-00435E0894A3}" type="parTrans" cxnId="{E5DF251F-3B5E-4FC5-8910-6DF1C5CFDC8C}">
      <dgm:prSet/>
      <dgm:spPr/>
      <dgm:t>
        <a:bodyPr/>
        <a:lstStyle/>
        <a:p>
          <a:endParaRPr lang="ru-RU"/>
        </a:p>
      </dgm:t>
    </dgm:pt>
    <dgm:pt modelId="{4C8FF52F-9AE8-48D1-88E6-A0C93F79C490}" type="sibTrans" cxnId="{E5DF251F-3B5E-4FC5-8910-6DF1C5CFDC8C}">
      <dgm:prSet/>
      <dgm:spPr/>
      <dgm:t>
        <a:bodyPr/>
        <a:lstStyle/>
        <a:p>
          <a:endParaRPr lang="ru-RU"/>
        </a:p>
      </dgm:t>
    </dgm:pt>
    <dgm:pt modelId="{C84480F1-7862-4823-B955-5B42EA83839F}">
      <dgm:prSet/>
      <dgm:spPr/>
      <dgm:t>
        <a:bodyPr/>
        <a:lstStyle/>
        <a:p>
          <a:r>
            <a:rPr lang="ru-RU" smtClean="0"/>
            <a:t>дополнить недостающий элемент фигуры и ли буквы по представлению</a:t>
          </a:r>
          <a:endParaRPr lang="ru-RU"/>
        </a:p>
      </dgm:t>
    </dgm:pt>
    <dgm:pt modelId="{EF0AF456-E0C9-46DE-828F-09C660863543}" type="parTrans" cxnId="{252E40AA-65A2-44AF-ACD9-FBAB6DEE0291}">
      <dgm:prSet/>
      <dgm:spPr/>
      <dgm:t>
        <a:bodyPr/>
        <a:lstStyle/>
        <a:p>
          <a:endParaRPr lang="ru-RU"/>
        </a:p>
      </dgm:t>
    </dgm:pt>
    <dgm:pt modelId="{0685CA79-9A73-400A-8944-743DBD4AA047}" type="sibTrans" cxnId="{252E40AA-65A2-44AF-ACD9-FBAB6DEE0291}">
      <dgm:prSet/>
      <dgm:spPr/>
      <dgm:t>
        <a:bodyPr/>
        <a:lstStyle/>
        <a:p>
          <a:endParaRPr lang="ru-RU"/>
        </a:p>
      </dgm:t>
    </dgm:pt>
    <dgm:pt modelId="{EB4256FA-2146-4148-A919-B8862AD782BE}">
      <dgm:prSet/>
      <dgm:spPr/>
      <dgm:t>
        <a:bodyPr/>
        <a:lstStyle/>
        <a:p>
          <a:r>
            <a:rPr lang="ru-RU" smtClean="0"/>
            <a:t>реконструировать букву, добавляя элемент: из А – Л – Д ,  К – Ж, З – В, Г – Б</a:t>
          </a:r>
          <a:endParaRPr lang="ru-RU"/>
        </a:p>
      </dgm:t>
    </dgm:pt>
    <dgm:pt modelId="{29FAA2C2-BD91-42B4-AE60-12AA2139397C}" type="parTrans" cxnId="{D93FF8E6-5B98-4A60-A0DB-0F6DBCD4843B}">
      <dgm:prSet/>
      <dgm:spPr/>
      <dgm:t>
        <a:bodyPr/>
        <a:lstStyle/>
        <a:p>
          <a:endParaRPr lang="ru-RU"/>
        </a:p>
      </dgm:t>
    </dgm:pt>
    <dgm:pt modelId="{BDB1AC50-AE3C-4F89-9058-1FF15C897E17}" type="sibTrans" cxnId="{D93FF8E6-5B98-4A60-A0DB-0F6DBCD4843B}">
      <dgm:prSet/>
      <dgm:spPr/>
      <dgm:t>
        <a:bodyPr/>
        <a:lstStyle/>
        <a:p>
          <a:endParaRPr lang="ru-RU"/>
        </a:p>
      </dgm:t>
    </dgm:pt>
    <dgm:pt modelId="{0FA2B2B3-0BED-4540-A5A8-D268E07B3E62}">
      <dgm:prSet/>
      <dgm:spPr/>
      <dgm:t>
        <a:bodyPr/>
        <a:lstStyle/>
        <a:p>
          <a:r>
            <a:rPr lang="ru-RU" smtClean="0"/>
            <a:t>реконструировать букву, изменяя пространственное расположение элементов букв: Р-Ь, И-Н, Н-П, Г-Т</a:t>
          </a:r>
          <a:endParaRPr lang="ru-RU"/>
        </a:p>
      </dgm:t>
    </dgm:pt>
    <dgm:pt modelId="{4463E479-9A30-43EE-B86F-75CB07AE8873}" type="parTrans" cxnId="{770B9154-27AD-4122-A6C0-E3A2389CAD1A}">
      <dgm:prSet/>
      <dgm:spPr/>
      <dgm:t>
        <a:bodyPr/>
        <a:lstStyle/>
        <a:p>
          <a:endParaRPr lang="ru-RU"/>
        </a:p>
      </dgm:t>
    </dgm:pt>
    <dgm:pt modelId="{69C0665C-15D4-47A6-8636-3CBF599A8D60}" type="sibTrans" cxnId="{770B9154-27AD-4122-A6C0-E3A2389CAD1A}">
      <dgm:prSet/>
      <dgm:spPr/>
      <dgm:t>
        <a:bodyPr/>
        <a:lstStyle/>
        <a:p>
          <a:endParaRPr lang="ru-RU"/>
        </a:p>
      </dgm:t>
    </dgm:pt>
    <dgm:pt modelId="{F5355240-5050-4C05-94F1-5CCC48B097E4}">
      <dgm:prSet/>
      <dgm:spPr/>
      <dgm:t>
        <a:bodyPr/>
        <a:lstStyle/>
        <a:p>
          <a:r>
            <a:rPr lang="ru-RU" smtClean="0"/>
            <a:t>определить различие сходных букв, отличающихся лишь одним элементом: З-В, Р-В</a:t>
          </a:r>
          <a:endParaRPr lang="ru-RU"/>
        </a:p>
      </dgm:t>
    </dgm:pt>
    <dgm:pt modelId="{1AB7CE20-F874-49C4-814E-0F24679EA7D2}" type="parTrans" cxnId="{2ADAA592-831B-43B7-820A-E352EFD100A8}">
      <dgm:prSet/>
      <dgm:spPr/>
      <dgm:t>
        <a:bodyPr/>
        <a:lstStyle/>
        <a:p>
          <a:endParaRPr lang="ru-RU"/>
        </a:p>
      </dgm:t>
    </dgm:pt>
    <dgm:pt modelId="{2F28D3F3-EF3A-4D68-8046-DAE66495CC7B}" type="sibTrans" cxnId="{2ADAA592-831B-43B7-820A-E352EFD100A8}">
      <dgm:prSet/>
      <dgm:spPr/>
      <dgm:t>
        <a:bodyPr/>
        <a:lstStyle/>
        <a:p>
          <a:endParaRPr lang="ru-RU"/>
        </a:p>
      </dgm:t>
    </dgm:pt>
    <dgm:pt modelId="{2A657F6C-DE77-4C36-935B-00C9CDE961C2}">
      <dgm:prSet/>
      <dgm:spPr/>
      <dgm:t>
        <a:bodyPr/>
        <a:lstStyle/>
        <a:p>
          <a:r>
            <a:rPr lang="ru-RU" dirty="0" smtClean="0"/>
            <a:t>определить различие сходных фигур или букв, состоящих из одинаковых элементов, но различно расположенных в пространстве: Р-Ь, Г-Т, И-П, П-Н</a:t>
          </a:r>
          <a:endParaRPr lang="ru-RU" dirty="0"/>
        </a:p>
      </dgm:t>
    </dgm:pt>
    <dgm:pt modelId="{5B429D3C-3F7C-4F23-A6A2-ADDB6FBA1108}" type="parTrans" cxnId="{1277E885-2D93-4BEF-BC1F-29BDF7973A04}">
      <dgm:prSet/>
      <dgm:spPr/>
      <dgm:t>
        <a:bodyPr/>
        <a:lstStyle/>
        <a:p>
          <a:endParaRPr lang="ru-RU"/>
        </a:p>
      </dgm:t>
    </dgm:pt>
    <dgm:pt modelId="{C9768CCB-8C92-4E0E-95F6-EF54429505AD}" type="sibTrans" cxnId="{1277E885-2D93-4BEF-BC1F-29BDF7973A04}">
      <dgm:prSet/>
      <dgm:spPr/>
      <dgm:t>
        <a:bodyPr/>
        <a:lstStyle/>
        <a:p>
          <a:endParaRPr lang="ru-RU"/>
        </a:p>
      </dgm:t>
    </dgm:pt>
    <dgm:pt modelId="{B87D0E8F-BA36-42A5-B246-ED810F87BEB6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«Почини коврик»,</a:t>
          </a:r>
          <a:endParaRPr lang="ru-RU" dirty="0"/>
        </a:p>
      </dgm:t>
    </dgm:pt>
    <dgm:pt modelId="{0E5EFDA6-0060-41B4-B8F5-1C0B8535584C}" type="parTrans" cxnId="{920153CB-AA89-46E5-85E1-8E9ABFC70E2D}">
      <dgm:prSet/>
      <dgm:spPr/>
      <dgm:t>
        <a:bodyPr/>
        <a:lstStyle/>
        <a:p>
          <a:endParaRPr lang="ru-RU"/>
        </a:p>
      </dgm:t>
    </dgm:pt>
    <dgm:pt modelId="{433E5A4D-D00B-4785-976F-7FC48627E865}" type="sibTrans" cxnId="{920153CB-AA89-46E5-85E1-8E9ABFC70E2D}">
      <dgm:prSet/>
      <dgm:spPr/>
      <dgm:t>
        <a:bodyPr/>
        <a:lstStyle/>
        <a:p>
          <a:endParaRPr lang="ru-RU"/>
        </a:p>
      </dgm:t>
    </dgm:pt>
    <dgm:pt modelId="{EE9D27A1-57E4-4436-B8D7-0777DAA26425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«Клоуны»,</a:t>
          </a:r>
          <a:endParaRPr lang="ru-RU" dirty="0"/>
        </a:p>
      </dgm:t>
    </dgm:pt>
    <dgm:pt modelId="{8A701BF8-12DA-4D14-9827-32B112CFDEFE}" type="parTrans" cxnId="{97F8D4DC-D13E-4418-802B-53DF7C4241D0}">
      <dgm:prSet/>
      <dgm:spPr/>
      <dgm:t>
        <a:bodyPr/>
        <a:lstStyle/>
        <a:p>
          <a:endParaRPr lang="ru-RU"/>
        </a:p>
      </dgm:t>
    </dgm:pt>
    <dgm:pt modelId="{5983ACAA-1149-4926-B3BB-ECBF420D2671}" type="sibTrans" cxnId="{97F8D4DC-D13E-4418-802B-53DF7C4241D0}">
      <dgm:prSet/>
      <dgm:spPr/>
      <dgm:t>
        <a:bodyPr/>
        <a:lstStyle/>
        <a:p>
          <a:endParaRPr lang="ru-RU"/>
        </a:p>
      </dgm:t>
    </dgm:pt>
    <dgm:pt modelId="{22EC079E-BE65-4526-A946-BA21439845F2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Сравни две картинки  (чем похожи, чем отличаются)</a:t>
          </a:r>
          <a:endParaRPr lang="ru-RU" dirty="0"/>
        </a:p>
      </dgm:t>
    </dgm:pt>
    <dgm:pt modelId="{0B30E0F4-9321-41DF-8A5F-FD1F6BACC308}" type="parTrans" cxnId="{52BC764C-F660-491E-8A15-445655FC1EC3}">
      <dgm:prSet/>
      <dgm:spPr/>
      <dgm:t>
        <a:bodyPr/>
        <a:lstStyle/>
        <a:p>
          <a:endParaRPr lang="ru-RU"/>
        </a:p>
      </dgm:t>
    </dgm:pt>
    <dgm:pt modelId="{5ED5761F-D74D-40E0-BA85-6B44114D6E6F}" type="sibTrans" cxnId="{52BC764C-F660-491E-8A15-445655FC1EC3}">
      <dgm:prSet/>
      <dgm:spPr/>
      <dgm:t>
        <a:bodyPr/>
        <a:lstStyle/>
        <a:p>
          <a:endParaRPr lang="ru-RU"/>
        </a:p>
      </dgm:t>
    </dgm:pt>
    <dgm:pt modelId="{FCCD47F0-3EA4-4E39-8CB9-18203A67067A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 «Дорисуй букву» </a:t>
          </a:r>
          <a:endParaRPr lang="ru-RU" dirty="0"/>
        </a:p>
      </dgm:t>
    </dgm:pt>
    <dgm:pt modelId="{4AD12F5A-B1F7-4EB2-A544-5BADD68B8C43}" type="parTrans" cxnId="{CCECA633-3F6C-4574-A1A8-BA455446AB67}">
      <dgm:prSet/>
      <dgm:spPr/>
    </dgm:pt>
    <dgm:pt modelId="{BE19FDB5-C472-4BE2-B54C-036DE7CF0F42}" type="sibTrans" cxnId="{CCECA633-3F6C-4574-A1A8-BA455446AB67}">
      <dgm:prSet/>
      <dgm:spPr/>
    </dgm:pt>
    <dgm:pt modelId="{8D4B8944-C102-4757-B91B-9C10057E80A1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 «Превратись в букву ….»</a:t>
          </a:r>
          <a:endParaRPr lang="ru-RU" dirty="0"/>
        </a:p>
      </dgm:t>
    </dgm:pt>
    <dgm:pt modelId="{8B85967D-900C-4072-A641-F7A468B1B82F}" type="parTrans" cxnId="{70F6D0F3-A26A-49B0-8CE0-9F048E4CECF7}">
      <dgm:prSet/>
      <dgm:spPr/>
    </dgm:pt>
    <dgm:pt modelId="{AB8528EB-66DA-4B2F-A69C-BC0D16B31E3F}" type="sibTrans" cxnId="{70F6D0F3-A26A-49B0-8CE0-9F048E4CECF7}">
      <dgm:prSet/>
      <dgm:spPr/>
    </dgm:pt>
    <dgm:pt modelId="{9666F5AE-BC0B-4DD2-93CB-6BDC88A11FA3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 «Собери букву»</a:t>
          </a:r>
          <a:endParaRPr lang="ru-RU" dirty="0"/>
        </a:p>
      </dgm:t>
    </dgm:pt>
    <dgm:pt modelId="{E753CA1C-C119-462A-BAB7-693577A7449D}" type="parTrans" cxnId="{1CC61207-A1BC-4C41-9B47-414D823229F1}">
      <dgm:prSet/>
      <dgm:spPr/>
    </dgm:pt>
    <dgm:pt modelId="{E1D82BFE-E532-499D-85F3-FE043BD3B7F7}" type="sibTrans" cxnId="{1CC61207-A1BC-4C41-9B47-414D823229F1}">
      <dgm:prSet/>
      <dgm:spPr/>
    </dgm:pt>
    <dgm:pt modelId="{EF350004-F8CD-493A-8949-3FADCF63DF5D}">
      <dgm:prSet/>
      <dgm:spPr/>
      <dgm:t>
        <a:bodyPr/>
        <a:lstStyle/>
        <a:p>
          <a:pPr>
            <a:lnSpc>
              <a:spcPct val="200000"/>
            </a:lnSpc>
          </a:pPr>
          <a:r>
            <a:rPr lang="ru-RU" dirty="0" smtClean="0"/>
            <a:t> гибкое лекало</a:t>
          </a:r>
          <a:endParaRPr lang="ru-RU" dirty="0"/>
        </a:p>
      </dgm:t>
    </dgm:pt>
    <dgm:pt modelId="{CBAC4167-8ACF-481D-A2F6-484787E3F730}" type="parTrans" cxnId="{25EAFF12-3D37-4839-B976-DE189F64F642}">
      <dgm:prSet/>
      <dgm:spPr/>
    </dgm:pt>
    <dgm:pt modelId="{FCE5F30E-A752-43CB-8382-4B01B18D1B15}" type="sibTrans" cxnId="{25EAFF12-3D37-4839-B976-DE189F64F642}">
      <dgm:prSet/>
      <dgm:spPr/>
    </dgm:pt>
    <dgm:pt modelId="{F6307AB9-BD1F-40E1-8CBD-ED42AD90BF43}" type="pres">
      <dgm:prSet presAssocID="{731ACBBE-9BDC-4F82-B73F-A4AF3BC549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3608D-45F9-4016-BA9B-716D95484E38}" type="pres">
      <dgm:prSet presAssocID="{A0912148-F7F9-45D3-9916-9A9CBE8CB0C4}" presName="composite" presStyleCnt="0"/>
      <dgm:spPr/>
    </dgm:pt>
    <dgm:pt modelId="{611B35ED-95DA-45A4-8013-9FB9A1431ADD}" type="pres">
      <dgm:prSet presAssocID="{A0912148-F7F9-45D3-9916-9A9CBE8CB0C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63B5F-B8EE-443D-A787-76D426F8952D}" type="pres">
      <dgm:prSet presAssocID="{A0912148-F7F9-45D3-9916-9A9CBE8CB0C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53DFD-14B3-4AEE-B26F-2FCB82E103B8}" type="pres">
      <dgm:prSet presAssocID="{4719357B-5BCB-490A-9326-5FD2268E4F77}" presName="space" presStyleCnt="0"/>
      <dgm:spPr/>
    </dgm:pt>
    <dgm:pt modelId="{35E6026B-0628-4D7D-A1F1-110E155C311E}" type="pres">
      <dgm:prSet presAssocID="{39D19F1A-7C4A-4A4D-A5F4-46ECE85E5AE2}" presName="composite" presStyleCnt="0"/>
      <dgm:spPr/>
    </dgm:pt>
    <dgm:pt modelId="{3C2DE6A7-80FD-4606-94F6-DDF9D5AABAE5}" type="pres">
      <dgm:prSet presAssocID="{39D19F1A-7C4A-4A4D-A5F4-46ECE85E5AE2}" presName="parTx" presStyleLbl="alignNode1" presStyleIdx="1" presStyleCnt="2" custScaleX="6161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885B5-6C8C-449A-B8BE-061FA02121C6}" type="pres">
      <dgm:prSet presAssocID="{39D19F1A-7C4A-4A4D-A5F4-46ECE85E5AE2}" presName="desTx" presStyleLbl="alignAccFollowNode1" presStyleIdx="1" presStyleCnt="2" custScaleX="60064" custLinFactNeighborX="-550" custLinFactNeighborY="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245B45-82AE-4DC3-81A1-EF353060A975}" srcId="{731ACBBE-9BDC-4F82-B73F-A4AF3BC54984}" destId="{39D19F1A-7C4A-4A4D-A5F4-46ECE85E5AE2}" srcOrd="1" destOrd="0" parTransId="{BFB046C4-AC70-41A8-A4D7-44A086D89996}" sibTransId="{951186A2-349D-45D2-8E5D-176A26C72C69}"/>
    <dgm:cxn modelId="{25EAFF12-3D37-4839-B976-DE189F64F642}" srcId="{39D19F1A-7C4A-4A4D-A5F4-46ECE85E5AE2}" destId="{EF350004-F8CD-493A-8949-3FADCF63DF5D}" srcOrd="7" destOrd="0" parTransId="{CBAC4167-8ACF-481D-A2F6-484787E3F730}" sibTransId="{FCE5F30E-A752-43CB-8382-4B01B18D1B15}"/>
    <dgm:cxn modelId="{A697C8F5-9CD4-4C86-98E8-99A9E30657A4}" type="presOf" srcId="{B87D0E8F-BA36-42A5-B246-ED810F87BEB6}" destId="{7D3885B5-6C8C-449A-B8BE-061FA02121C6}" srcOrd="0" destOrd="1" presId="urn:microsoft.com/office/officeart/2005/8/layout/hList1"/>
    <dgm:cxn modelId="{CCECA633-3F6C-4574-A1A8-BA455446AB67}" srcId="{39D19F1A-7C4A-4A4D-A5F4-46ECE85E5AE2}" destId="{FCCD47F0-3EA4-4E39-8CB9-18203A67067A}" srcOrd="4" destOrd="0" parTransId="{4AD12F5A-B1F7-4EB2-A544-5BADD68B8C43}" sibTransId="{BE19FDB5-C472-4BE2-B54C-036DE7CF0F42}"/>
    <dgm:cxn modelId="{6496B00F-8217-4A97-A587-44DEED9F2817}" type="presOf" srcId="{F5355240-5050-4C05-94F1-5CCC48B097E4}" destId="{CEC63B5F-B8EE-443D-A787-76D426F8952D}" srcOrd="0" destOrd="10" presId="urn:microsoft.com/office/officeart/2005/8/layout/hList1"/>
    <dgm:cxn modelId="{1CC61207-A1BC-4C41-9B47-414D823229F1}" srcId="{39D19F1A-7C4A-4A4D-A5F4-46ECE85E5AE2}" destId="{9666F5AE-BC0B-4DD2-93CB-6BDC88A11FA3}" srcOrd="6" destOrd="0" parTransId="{E753CA1C-C119-462A-BAB7-693577A7449D}" sibTransId="{E1D82BFE-E532-499D-85F3-FE043BD3B7F7}"/>
    <dgm:cxn modelId="{FA11CE30-879E-4C12-8C02-320DCFEB4868}" srcId="{A0912148-F7F9-45D3-9916-9A9CBE8CB0C4}" destId="{66F2493F-186A-491D-BD2F-A8E9CAC80304}" srcOrd="0" destOrd="0" parTransId="{A558FC8A-0B3B-4915-A366-D3FC197CFF4D}" sibTransId="{D8D52CDF-B223-4ABD-AF4A-832529443714}"/>
    <dgm:cxn modelId="{F7784CC7-99A8-4817-BD79-B4A33AA37601}" type="presOf" srcId="{EE9D27A1-57E4-4436-B8D7-0777DAA26425}" destId="{7D3885B5-6C8C-449A-B8BE-061FA02121C6}" srcOrd="0" destOrd="2" presId="urn:microsoft.com/office/officeart/2005/8/layout/hList1"/>
    <dgm:cxn modelId="{FD6A0232-431E-40E5-BD63-6F1979B99F0F}" srcId="{731ACBBE-9BDC-4F82-B73F-A4AF3BC54984}" destId="{A0912148-F7F9-45D3-9916-9A9CBE8CB0C4}" srcOrd="0" destOrd="0" parTransId="{878DCA51-0555-47A9-AB05-C2D97A466886}" sibTransId="{4719357B-5BCB-490A-9326-5FD2268E4F77}"/>
    <dgm:cxn modelId="{9C51CB68-1821-4B7C-8EB7-7B462069DB80}" type="presOf" srcId="{F698CA47-8169-49D5-88A0-9EDB0C268F92}" destId="{CEC63B5F-B8EE-443D-A787-76D426F8952D}" srcOrd="0" destOrd="3" presId="urn:microsoft.com/office/officeart/2005/8/layout/hList1"/>
    <dgm:cxn modelId="{2ADAA592-831B-43B7-820A-E352EFD100A8}" srcId="{D5E62159-D2C9-4686-91EB-3E4C2E7DEE64}" destId="{F5355240-5050-4C05-94F1-5CCC48B097E4}" srcOrd="8" destOrd="0" parTransId="{1AB7CE20-F874-49C4-814E-0F24679EA7D2}" sibTransId="{2F28D3F3-EF3A-4D68-8046-DAE66495CC7B}"/>
    <dgm:cxn modelId="{783024CF-EED9-4D92-91B1-97B0A97E1E6D}" type="presOf" srcId="{DEC167FE-9CAF-4902-8A3C-436C634B0F23}" destId="{CEC63B5F-B8EE-443D-A787-76D426F8952D}" srcOrd="0" destOrd="5" presId="urn:microsoft.com/office/officeart/2005/8/layout/hList1"/>
    <dgm:cxn modelId="{3EE9912C-5C49-4A67-B804-894CF9CF0660}" type="presOf" srcId="{0FA2B2B3-0BED-4540-A5A8-D268E07B3E62}" destId="{CEC63B5F-B8EE-443D-A787-76D426F8952D}" srcOrd="0" destOrd="9" presId="urn:microsoft.com/office/officeart/2005/8/layout/hList1"/>
    <dgm:cxn modelId="{1277E885-2D93-4BEF-BC1F-29BDF7973A04}" srcId="{D5E62159-D2C9-4686-91EB-3E4C2E7DEE64}" destId="{2A657F6C-DE77-4C36-935B-00C9CDE961C2}" srcOrd="9" destOrd="0" parTransId="{5B429D3C-3F7C-4F23-A6A2-ADDB6FBA1108}" sibTransId="{C9768CCB-8C92-4E0E-95F6-EF54429505AD}"/>
    <dgm:cxn modelId="{252E40AA-65A2-44AF-ACD9-FBAB6DEE0291}" srcId="{D5E62159-D2C9-4686-91EB-3E4C2E7DEE64}" destId="{C84480F1-7862-4823-B955-5B42EA83839F}" srcOrd="5" destOrd="0" parTransId="{EF0AF456-E0C9-46DE-828F-09C660863543}" sibTransId="{0685CA79-9A73-400A-8944-743DBD4AA047}"/>
    <dgm:cxn modelId="{487A37AD-2FFA-4104-B5C6-856C5278E7CF}" srcId="{D5E62159-D2C9-4686-91EB-3E4C2E7DEE64}" destId="{20B433A7-B1FA-4439-8D15-A1B45FBACC72}" srcOrd="0" destOrd="0" parTransId="{B0174643-9DC3-4438-BA13-DAEB45EACF39}" sibTransId="{1D308913-FF08-4D85-96BB-BDD03B8CEB1F}"/>
    <dgm:cxn modelId="{006F972B-3C18-4931-A3E9-0603689CFBAF}" type="presOf" srcId="{FCCD47F0-3EA4-4E39-8CB9-18203A67067A}" destId="{7D3885B5-6C8C-449A-B8BE-061FA02121C6}" srcOrd="0" destOrd="4" presId="urn:microsoft.com/office/officeart/2005/8/layout/hList1"/>
    <dgm:cxn modelId="{A98E3A31-F239-4AAF-8E0B-A12797CDF43C}" type="presOf" srcId="{D5E62159-D2C9-4686-91EB-3E4C2E7DEE64}" destId="{CEC63B5F-B8EE-443D-A787-76D426F8952D}" srcOrd="0" destOrd="1" presId="urn:microsoft.com/office/officeart/2005/8/layout/hList1"/>
    <dgm:cxn modelId="{AC102342-788E-4251-8396-48AE50D0BC23}" type="presOf" srcId="{9666F5AE-BC0B-4DD2-93CB-6BDC88A11FA3}" destId="{7D3885B5-6C8C-449A-B8BE-061FA02121C6}" srcOrd="0" destOrd="6" presId="urn:microsoft.com/office/officeart/2005/8/layout/hList1"/>
    <dgm:cxn modelId="{52BC764C-F660-491E-8A15-445655FC1EC3}" srcId="{39D19F1A-7C4A-4A4D-A5F4-46ECE85E5AE2}" destId="{22EC079E-BE65-4526-A946-BA21439845F2}" srcOrd="3" destOrd="0" parTransId="{0B30E0F4-9321-41DF-8A5F-FD1F6BACC308}" sibTransId="{5ED5761F-D74D-40E0-BA85-6B44114D6E6F}"/>
    <dgm:cxn modelId="{97F8D4DC-D13E-4418-802B-53DF7C4241D0}" srcId="{39D19F1A-7C4A-4A4D-A5F4-46ECE85E5AE2}" destId="{EE9D27A1-57E4-4436-B8D7-0777DAA26425}" srcOrd="2" destOrd="0" parTransId="{8A701BF8-12DA-4D14-9827-32B112CFDEFE}" sibTransId="{5983ACAA-1149-4926-B3BB-ECBF420D2671}"/>
    <dgm:cxn modelId="{C6C1EE37-4438-4B21-9DE9-DE313ACCC227}" type="presOf" srcId="{7E1C5FBA-4A51-4543-BB19-D635791D4D79}" destId="{CEC63B5F-B8EE-443D-A787-76D426F8952D}" srcOrd="0" destOrd="4" presId="urn:microsoft.com/office/officeart/2005/8/layout/hList1"/>
    <dgm:cxn modelId="{FC08B0F6-53C2-43C9-AFCA-102508F232BB}" type="presOf" srcId="{97CCD2A6-B63D-4273-8670-0D88131BA15D}" destId="{7D3885B5-6C8C-449A-B8BE-061FA02121C6}" srcOrd="0" destOrd="0" presId="urn:microsoft.com/office/officeart/2005/8/layout/hList1"/>
    <dgm:cxn modelId="{8E60F819-949D-48F2-A810-A4EFF97EE6BD}" type="presOf" srcId="{66F2493F-186A-491D-BD2F-A8E9CAC80304}" destId="{CEC63B5F-B8EE-443D-A787-76D426F8952D}" srcOrd="0" destOrd="0" presId="urn:microsoft.com/office/officeart/2005/8/layout/hList1"/>
    <dgm:cxn modelId="{EA6A1329-8F6C-4415-A2C4-6209321F2FFE}" type="presOf" srcId="{EF350004-F8CD-493A-8949-3FADCF63DF5D}" destId="{7D3885B5-6C8C-449A-B8BE-061FA02121C6}" srcOrd="0" destOrd="7" presId="urn:microsoft.com/office/officeart/2005/8/layout/hList1"/>
    <dgm:cxn modelId="{22E3777D-2D02-401A-88DC-A29707C8C996}" srcId="{A0912148-F7F9-45D3-9916-9A9CBE8CB0C4}" destId="{D5E62159-D2C9-4686-91EB-3E4C2E7DEE64}" srcOrd="1" destOrd="0" parTransId="{9645B411-8B9B-4A09-89E7-989E33ADE469}" sibTransId="{0036232D-38DB-4909-90CF-7F33C268845B}"/>
    <dgm:cxn modelId="{D3EE4132-AACF-4DBE-8CE9-D4D30163B0EB}" type="presOf" srcId="{22EC079E-BE65-4526-A946-BA21439845F2}" destId="{7D3885B5-6C8C-449A-B8BE-061FA02121C6}" srcOrd="0" destOrd="3" presId="urn:microsoft.com/office/officeart/2005/8/layout/hList1"/>
    <dgm:cxn modelId="{2D8C868B-95D8-44D9-A7B1-04080020ACB6}" type="presOf" srcId="{39D19F1A-7C4A-4A4D-A5F4-46ECE85E5AE2}" destId="{3C2DE6A7-80FD-4606-94F6-DDF9D5AABAE5}" srcOrd="0" destOrd="0" presId="urn:microsoft.com/office/officeart/2005/8/layout/hList1"/>
    <dgm:cxn modelId="{FC0F5860-057D-4204-AFFC-EBDD0FE73990}" type="presOf" srcId="{EB4256FA-2146-4148-A919-B8862AD782BE}" destId="{CEC63B5F-B8EE-443D-A787-76D426F8952D}" srcOrd="0" destOrd="8" presId="urn:microsoft.com/office/officeart/2005/8/layout/hList1"/>
    <dgm:cxn modelId="{2C88EE34-D233-41AE-AFAD-DC689A413EB5}" type="presOf" srcId="{20B433A7-B1FA-4439-8D15-A1B45FBACC72}" destId="{CEC63B5F-B8EE-443D-A787-76D426F8952D}" srcOrd="0" destOrd="2" presId="urn:microsoft.com/office/officeart/2005/8/layout/hList1"/>
    <dgm:cxn modelId="{770B9154-27AD-4122-A6C0-E3A2389CAD1A}" srcId="{D5E62159-D2C9-4686-91EB-3E4C2E7DEE64}" destId="{0FA2B2B3-0BED-4540-A5A8-D268E07B3E62}" srcOrd="7" destOrd="0" parTransId="{4463E479-9A30-43EE-B86F-75CB07AE8873}" sibTransId="{69C0665C-15D4-47A6-8636-3CBF599A8D60}"/>
    <dgm:cxn modelId="{A206D52D-7AD4-4780-A19A-BA6ABA16076F}" srcId="{D5E62159-D2C9-4686-91EB-3E4C2E7DEE64}" destId="{F698CA47-8169-49D5-88A0-9EDB0C268F92}" srcOrd="1" destOrd="0" parTransId="{891A2774-AD6E-447B-B7F2-9D589C7DEC9C}" sibTransId="{2C24AD83-8DF2-4950-B1E6-2D7D1A4C9E48}"/>
    <dgm:cxn modelId="{5DA54470-04AD-4C38-BAF5-92A6A0700259}" type="presOf" srcId="{A0912148-F7F9-45D3-9916-9A9CBE8CB0C4}" destId="{611B35ED-95DA-45A4-8013-9FB9A1431ADD}" srcOrd="0" destOrd="0" presId="urn:microsoft.com/office/officeart/2005/8/layout/hList1"/>
    <dgm:cxn modelId="{E5DF251F-3B5E-4FC5-8910-6DF1C5CFDC8C}" srcId="{D5E62159-D2C9-4686-91EB-3E4C2E7DEE64}" destId="{7543B65F-16E4-4CD0-AF0C-3D6315F98896}" srcOrd="4" destOrd="0" parTransId="{B5787281-88DB-4C15-BAF1-00435E0894A3}" sibTransId="{4C8FF52F-9AE8-48D1-88E6-A0C93F79C490}"/>
    <dgm:cxn modelId="{D60E2D63-F9E4-4562-8255-DC53AF21CD9B}" type="presOf" srcId="{8D4B8944-C102-4757-B91B-9C10057E80A1}" destId="{7D3885B5-6C8C-449A-B8BE-061FA02121C6}" srcOrd="0" destOrd="5" presId="urn:microsoft.com/office/officeart/2005/8/layout/hList1"/>
    <dgm:cxn modelId="{D93FF8E6-5B98-4A60-A0DB-0F6DBCD4843B}" srcId="{D5E62159-D2C9-4686-91EB-3E4C2E7DEE64}" destId="{EB4256FA-2146-4148-A919-B8862AD782BE}" srcOrd="6" destOrd="0" parTransId="{29FAA2C2-BD91-42B4-AE60-12AA2139397C}" sibTransId="{BDB1AC50-AE3C-4F89-9058-1FF15C897E17}"/>
    <dgm:cxn modelId="{9A904481-2894-4D84-BB59-783D801ADD00}" type="presOf" srcId="{731ACBBE-9BDC-4F82-B73F-A4AF3BC54984}" destId="{F6307AB9-BD1F-40E1-8CBD-ED42AD90BF43}" srcOrd="0" destOrd="0" presId="urn:microsoft.com/office/officeart/2005/8/layout/hList1"/>
    <dgm:cxn modelId="{46B290DD-91F5-4222-9DB8-06FA9F5F884D}" type="presOf" srcId="{7543B65F-16E4-4CD0-AF0C-3D6315F98896}" destId="{CEC63B5F-B8EE-443D-A787-76D426F8952D}" srcOrd="0" destOrd="6" presId="urn:microsoft.com/office/officeart/2005/8/layout/hList1"/>
    <dgm:cxn modelId="{70F6D0F3-A26A-49B0-8CE0-9F048E4CECF7}" srcId="{39D19F1A-7C4A-4A4D-A5F4-46ECE85E5AE2}" destId="{8D4B8944-C102-4757-B91B-9C10057E80A1}" srcOrd="5" destOrd="0" parTransId="{8B85967D-900C-4072-A641-F7A468B1B82F}" sibTransId="{AB8528EB-66DA-4B2F-A69C-BC0D16B31E3F}"/>
    <dgm:cxn modelId="{ECE05B16-62A3-492F-BFE1-4A3F57E5E965}" type="presOf" srcId="{C84480F1-7862-4823-B955-5B42EA83839F}" destId="{CEC63B5F-B8EE-443D-A787-76D426F8952D}" srcOrd="0" destOrd="7" presId="urn:microsoft.com/office/officeart/2005/8/layout/hList1"/>
    <dgm:cxn modelId="{3290D2DE-25DF-4981-A360-EA4103F515C4}" type="presOf" srcId="{2A657F6C-DE77-4C36-935B-00C9CDE961C2}" destId="{CEC63B5F-B8EE-443D-A787-76D426F8952D}" srcOrd="0" destOrd="11" presId="urn:microsoft.com/office/officeart/2005/8/layout/hList1"/>
    <dgm:cxn modelId="{972D2C89-F19A-4CCE-96ED-FB927FD4FDAD}" srcId="{D5E62159-D2C9-4686-91EB-3E4C2E7DEE64}" destId="{DEC167FE-9CAF-4902-8A3C-436C634B0F23}" srcOrd="3" destOrd="0" parTransId="{FA12D842-5FB9-435B-905C-FCF7C02D95A1}" sibTransId="{ACF47A5A-A905-469C-9E6A-AE04F152F622}"/>
    <dgm:cxn modelId="{4562044A-FF11-466F-8468-AD729AD87C0E}" srcId="{D5E62159-D2C9-4686-91EB-3E4C2E7DEE64}" destId="{7E1C5FBA-4A51-4543-BB19-D635791D4D79}" srcOrd="2" destOrd="0" parTransId="{102EFC54-190A-41C3-B100-2CE83C27C069}" sibTransId="{99D0E771-F88C-4AB3-89FE-BA556FEF0508}"/>
    <dgm:cxn modelId="{920153CB-AA89-46E5-85E1-8E9ABFC70E2D}" srcId="{39D19F1A-7C4A-4A4D-A5F4-46ECE85E5AE2}" destId="{B87D0E8F-BA36-42A5-B246-ED810F87BEB6}" srcOrd="1" destOrd="0" parTransId="{0E5EFDA6-0060-41B4-B8F5-1C0B8535584C}" sibTransId="{433E5A4D-D00B-4785-976F-7FC48627E865}"/>
    <dgm:cxn modelId="{30BDF719-08CD-427F-83CF-F993511B1C7F}" srcId="{39D19F1A-7C4A-4A4D-A5F4-46ECE85E5AE2}" destId="{97CCD2A6-B63D-4273-8670-0D88131BA15D}" srcOrd="0" destOrd="0" parTransId="{F54509CF-5B56-4CB8-B907-EBBC46926795}" sibTransId="{3F6F0798-5342-4751-BC92-6C97FBE2497A}"/>
    <dgm:cxn modelId="{CE53EE5E-9025-49E6-8EDF-BBB58B2695CA}" type="presParOf" srcId="{F6307AB9-BD1F-40E1-8CBD-ED42AD90BF43}" destId="{D8A3608D-45F9-4016-BA9B-716D95484E38}" srcOrd="0" destOrd="0" presId="urn:microsoft.com/office/officeart/2005/8/layout/hList1"/>
    <dgm:cxn modelId="{C1F39CD3-3F32-4AAA-A861-FA545B6E821C}" type="presParOf" srcId="{D8A3608D-45F9-4016-BA9B-716D95484E38}" destId="{611B35ED-95DA-45A4-8013-9FB9A1431ADD}" srcOrd="0" destOrd="0" presId="urn:microsoft.com/office/officeart/2005/8/layout/hList1"/>
    <dgm:cxn modelId="{996DE463-86BD-4593-A6EC-7EC136695162}" type="presParOf" srcId="{D8A3608D-45F9-4016-BA9B-716D95484E38}" destId="{CEC63B5F-B8EE-443D-A787-76D426F8952D}" srcOrd="1" destOrd="0" presId="urn:microsoft.com/office/officeart/2005/8/layout/hList1"/>
    <dgm:cxn modelId="{1FD6BCF1-85F8-4798-B1E6-8A9FAF487409}" type="presParOf" srcId="{F6307AB9-BD1F-40E1-8CBD-ED42AD90BF43}" destId="{DC253DFD-14B3-4AEE-B26F-2FCB82E103B8}" srcOrd="1" destOrd="0" presId="urn:microsoft.com/office/officeart/2005/8/layout/hList1"/>
    <dgm:cxn modelId="{632E08E4-2C3D-4104-B20F-7482895E154E}" type="presParOf" srcId="{F6307AB9-BD1F-40E1-8CBD-ED42AD90BF43}" destId="{35E6026B-0628-4D7D-A1F1-110E155C311E}" srcOrd="2" destOrd="0" presId="urn:microsoft.com/office/officeart/2005/8/layout/hList1"/>
    <dgm:cxn modelId="{56E1A72E-9DF7-4458-8B57-666CDE234923}" type="presParOf" srcId="{35E6026B-0628-4D7D-A1F1-110E155C311E}" destId="{3C2DE6A7-80FD-4606-94F6-DDF9D5AABAE5}" srcOrd="0" destOrd="0" presId="urn:microsoft.com/office/officeart/2005/8/layout/hList1"/>
    <dgm:cxn modelId="{9B4C44F2-8689-4AE7-AE19-97F48AA1E930}" type="presParOf" srcId="{35E6026B-0628-4D7D-A1F1-110E155C311E}" destId="{7D3885B5-6C8C-449A-B8BE-061FA02121C6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6CC5E7-FC21-4A42-8646-1B99D4010394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42A333-888C-4191-8323-852BA04AF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6BB9660-82BE-4F29-84AA-D6598DC41A80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9763E7-38A4-4A37-A728-8304DD661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Презентация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2A9205-478E-47FA-97E8-3FFEDC61A50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8F64-890F-4E83-AB98-D4EDCBEBEA35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3615-782F-4353-991C-57FD6CB5D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FC25C-0099-4364-8E61-30654031BAD8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768B-3C9F-44A4-83BE-3247F04C2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1E68-5778-486D-B4A6-4556A7D0B3AF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5920-BF49-4FAA-A94E-6641870C1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5E14-7D1A-49E4-AB06-53813D98FCCC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09D3C-58F0-4F48-B515-F39749144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92AD-7710-4CF3-8B29-2C6914F578D5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9E8B-AA7C-4BD2-81FF-177AC3F28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9169-58DB-412C-8BC2-D8AF92186E77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EACA-D43F-43B9-8AAB-528F1034D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6C465-921B-4A05-BD08-767C25CE8153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998E-8C1C-44D2-AD20-DB050D5F1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7D8C-C621-437C-A8A0-167F6CD1568D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FB934-97E6-44EA-935F-993E6DCC6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33F4-9AD7-4142-AC79-42419B4C95D2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341B8-57F6-4B71-AD5A-4E2A66983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A05BC-2854-43A1-B23B-C650C9C4A7FD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6619C-F647-4B9B-ABE4-1F19B7A77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EAB6-ECF4-4FFD-AA51-C63181902090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8D5A-ECDC-4B63-8199-5F1B7B872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20F491-5619-4933-9264-82664E2760A4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63E519-9D0E-4043-9001-010FFA2F3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ru-RU" sz="8000" b="1" i="1" smtClean="0"/>
              <a:t>Презентация</a:t>
            </a:r>
            <a:r>
              <a:rPr lang="ru-RU" smtClean="0"/>
              <a:t/>
            </a:r>
            <a:br>
              <a:rPr lang="ru-RU" smtClean="0"/>
            </a:br>
            <a:r>
              <a:rPr lang="ru-RU" sz="6000" i="1" smtClean="0"/>
              <a:t>системы работы по профилактике </a:t>
            </a:r>
            <a:br>
              <a:rPr lang="ru-RU" sz="6000" i="1" smtClean="0"/>
            </a:br>
            <a:r>
              <a:rPr lang="ru-RU" sz="6000" i="1" smtClean="0"/>
              <a:t>оптической дисграфии</a:t>
            </a:r>
            <a:br>
              <a:rPr lang="ru-RU" sz="6000" i="1" smtClean="0"/>
            </a:br>
            <a:r>
              <a:rPr lang="ru-RU" i="1" smtClean="0"/>
              <a:t/>
            </a:r>
            <a:br>
              <a:rPr lang="ru-RU" i="1" smtClean="0"/>
            </a:br>
            <a:r>
              <a:rPr lang="ru-RU" sz="3600" smtClean="0"/>
              <a:t>учителя-логопеда </a:t>
            </a:r>
            <a:br>
              <a:rPr lang="ru-RU" sz="3600" smtClean="0"/>
            </a:br>
            <a:r>
              <a:rPr lang="ru-RU" sz="3600" smtClean="0"/>
              <a:t>ГДОУ №106 Невского района</a:t>
            </a:r>
            <a:br>
              <a:rPr lang="ru-RU" sz="3600" smtClean="0"/>
            </a:br>
            <a:r>
              <a:rPr lang="ru-RU" sz="3600" smtClean="0"/>
              <a:t>Давыдовой Полины Юрьевны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714356"/>
          <a:ext cx="914400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285750" y="214313"/>
            <a:ext cx="8643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Развитие предметного (буквенного) зрительного гнозиса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785794"/>
          <a:ext cx="885831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0" name="Прямоугольник 2"/>
          <p:cNvSpPr>
            <a:spLocks noChangeArrowheads="1"/>
          </p:cNvSpPr>
          <p:nvPr/>
        </p:nvSpPr>
        <p:spPr bwMode="auto">
          <a:xfrm>
            <a:off x="0" y="214313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2. Уточнение представлений детей о форме, цвете, величины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642918"/>
          <a:ext cx="878687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357188" y="114300"/>
            <a:ext cx="8786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3. Развитие зрительной памяти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254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4. Формирование  пространственных представлений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и речевое обозначение пространственных отношений 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142844" y="785794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349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5. Развитие зрительного анализа изображений и букв на составляющие элементы,  их синтезу,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определению сходства и различия  между похожими графическими изображениями и буквами 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142844" y="1611290"/>
          <a:ext cx="8786874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1"/>
          <p:cNvSpPr>
            <a:spLocks noChangeArrowheads="1"/>
          </p:cNvSpPr>
          <p:nvPr/>
        </p:nvSpPr>
        <p:spPr bwMode="auto">
          <a:xfrm>
            <a:off x="0" y="714375"/>
            <a:ext cx="892968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ea typeface="Times New Roman" pitchFamily="18" charset="0"/>
                <a:cs typeface="Arial" charset="0"/>
              </a:rPr>
              <a:t> </a:t>
            </a:r>
            <a:r>
              <a:rPr lang="ru-RU" sz="3600" b="1">
                <a:latin typeface="Times New Roman" pitchFamily="18" charset="0"/>
                <a:ea typeface="Times New Roman" pitchFamily="18" charset="0"/>
                <a:cs typeface="Arial" charset="0"/>
              </a:rPr>
              <a:t>Приведенные выше приемы позволяют: </a:t>
            </a:r>
          </a:p>
          <a:p>
            <a:pPr lvl="1"/>
            <a:endParaRPr lang="ru-RU">
              <a:ea typeface="Times New Roman" pitchFamily="18" charset="0"/>
              <a:cs typeface="Arial" charset="0"/>
            </a:endParaRPr>
          </a:p>
          <a:p>
            <a:pPr lvl="1"/>
            <a:endParaRPr lang="ru-RU">
              <a:ea typeface="Times New Roman" pitchFamily="18" charset="0"/>
              <a:cs typeface="Arial" charset="0"/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Arial" charset="0"/>
              </a:rPr>
              <a:t>решать сразу несколько дидактических задач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Arial" charset="0"/>
              </a:rPr>
              <a:t> достигать более высоких результатов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Arial" charset="0"/>
              </a:rPr>
              <a:t> сокращать сроки коррекции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Arial" charset="0"/>
              </a:rPr>
              <a:t> вызвать (повысить) интерес детей к занятиям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Arial" charset="0"/>
              </a:rPr>
              <a:t> привнести в коррекционный процесс разнообразие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9600" b="1" i="1" smtClean="0">
                <a:latin typeface="Monotype Corsiva" pitchFamily="66" charset="0"/>
                <a:cs typeface="Times New Roman" pitchFamily="18" charset="0"/>
              </a:rPr>
              <a:t>Спасибо </a:t>
            </a:r>
            <a:br>
              <a:rPr lang="ru-RU" sz="9600" b="1" i="1" smtClean="0">
                <a:latin typeface="Monotype Corsiva" pitchFamily="66" charset="0"/>
                <a:cs typeface="Times New Roman" pitchFamily="18" charset="0"/>
              </a:rPr>
            </a:br>
            <a:r>
              <a:rPr lang="ru-RU" sz="9600" b="1" i="1" smtClean="0">
                <a:latin typeface="Monotype Corsiva" pitchFamily="66" charset="0"/>
                <a:cs typeface="Times New Roman" pitchFamily="18" charset="0"/>
              </a:rPr>
              <a:t>за внимание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214290"/>
          <a:ext cx="900115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214313"/>
          <a:ext cx="8786812" cy="6429375"/>
        </p:xfrm>
        <a:graphic>
          <a:graphicData uri="http://schemas.openxmlformats.org/drawingml/2006/table">
            <a:tbl>
              <a:tblPr/>
              <a:tblGrid>
                <a:gridCol w="8786812"/>
              </a:tblGrid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Причины нарушений чтения и письма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У детей с дисграфией отмечается несформированность многих высших психических функций: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зрительного анализа и синтеза, пространственных представлений,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слухо-произносительной дифференциации звуков речи,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фонематического, слухового анализа и синтеза,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деление предложений на слова,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лексико-грамматического строя речи,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Wingdings" pitchFamily="2" charset="2"/>
                        <a:buChar char=""/>
                        <a:tabLst>
                          <a:tab pos="3492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расстройства памяти, внимания, эмоционально-волевой сферы.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214313"/>
          <a:ext cx="8715375" cy="6429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780"/>
                <a:gridCol w="4100510"/>
                <a:gridCol w="2905146"/>
              </a:tblGrid>
              <a:tr h="6708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Вид дисграфии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Что нарушено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 проявляется</a:t>
                      </a:r>
                      <a:endParaRPr lang="ru-RU" dirty="0"/>
                    </a:p>
                  </a:txBody>
                  <a:tcPr anchor="ctr"/>
                </a:tc>
              </a:tr>
              <a:tr h="5758523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ru-RU" sz="2000" b="1" dirty="0" smtClean="0"/>
                        <a:t>Оптическая дисграфия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 недостаточная сформированность * зрительного гнозиса,  мнезиса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* зрительного анализа и синтеза,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* зрительно-пространственных представлений.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(именно эту несформированность и следует рассматривать как явную предпосылку оптической дисграфии)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заменяются графически сходные рукописные буквы, зеркальное написание букв, пропуски элементов букв, дописывание лишних элементов букв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2143116"/>
          <a:ext cx="8715436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2875" y="0"/>
            <a:ext cx="900112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tabLst>
                <a:tab pos="704850" algn="l"/>
              </a:tabLst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Ежедневно проводились  индивидуальные занятия примерной длительностью 15 минут. </a:t>
            </a:r>
          </a:p>
          <a:p>
            <a:pPr algn="just" eaLnBrk="0" hangingPunct="0">
              <a:tabLst>
                <a:tab pos="704850" algn="l"/>
              </a:tabLst>
            </a:pPr>
            <a:endParaRPr lang="ru-RU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704850" algn="l"/>
              </a:tabLst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Каждое занятие состояло из следующих частей: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54292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заданий  варьировалось в зависимости от сложности самого задания и от времени, затраченного на постановку звуков.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214313" y="214313"/>
            <a:ext cx="8786812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цель занятий была коррекция звукопроизношения. </a:t>
            </a: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Задачи по профилактике оптической дисграфии решались за счет включения дидактических игровых упражнений и заданий в процесс коррекции звукопроизношения. </a:t>
            </a: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Кроме этого проводились дополнительные дидактические игры (направленные на коррекцию зрительно-пространственных представлений, зрительного анализа и синтеза) как часть занятия по профилактике оптической дисграфии.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0"/>
          <a:ext cx="8786874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313" y="214313"/>
          <a:ext cx="8715375" cy="6492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002"/>
                <a:gridCol w="7932434"/>
              </a:tblGrid>
              <a:tr h="5514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Направления работы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98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предметного (буквенного) зрительного гнозиса</a:t>
                      </a:r>
                    </a:p>
                  </a:txBody>
                  <a:tcPr anchor="ctr"/>
                </a:tc>
              </a:tr>
              <a:tr h="10898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уточнение представлений детей о форме, цвете, величины</a:t>
                      </a:r>
                    </a:p>
                  </a:txBody>
                  <a:tcPr anchor="ctr"/>
                </a:tc>
              </a:tr>
              <a:tr h="10898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зрительной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памяти</a:t>
                      </a:r>
                    </a:p>
                  </a:txBody>
                  <a:tcPr anchor="ctr"/>
                </a:tc>
              </a:tr>
              <a:tr h="10898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пространственных представлений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речевое обозначение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пространственных отношений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898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зрительного анализа изображений и букв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составляющие элементы,  их синтезу, определению сходства и различия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 похожими графическими изображениями и буквами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752</TotalTime>
  <Words>310</Words>
  <Application>Microsoft Office PowerPoint</Application>
  <PresentationFormat>Экран (4:3)</PresentationFormat>
  <Paragraphs>60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Franklin Gothic Book</vt:lpstr>
      <vt:lpstr>Arial</vt:lpstr>
      <vt:lpstr>Franklin Gothic Medium</vt:lpstr>
      <vt:lpstr>Calibri</vt:lpstr>
      <vt:lpstr>Times New Roman</vt:lpstr>
      <vt:lpstr>Wingdings</vt:lpstr>
      <vt:lpstr>Monotype Corsiva</vt:lpstr>
      <vt:lpstr>Тема Office</vt:lpstr>
      <vt:lpstr>Презентация системы работы по профилактике  оптической дисграфии  учителя-логопеда  ГДОУ №106 Невского района Давыдовой Полины Юрьевны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Спасибо 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Дисграфия – это частичное специфическое нарушение процесса письма</dc:title>
  <dc:creator>Полина</dc:creator>
  <cp:lastModifiedBy>Admin</cp:lastModifiedBy>
  <cp:revision>78</cp:revision>
  <dcterms:created xsi:type="dcterms:W3CDTF">2011-06-03T19:07:57Z</dcterms:created>
  <dcterms:modified xsi:type="dcterms:W3CDTF">2013-02-05T19:01:21Z</dcterms:modified>
</cp:coreProperties>
</file>