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9" autoAdjust="0"/>
    <p:restoredTop sz="86409" autoAdjust="0"/>
  </p:normalViewPr>
  <p:slideViewPr>
    <p:cSldViewPr>
      <p:cViewPr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6DACE-31B4-43C3-A659-12388B66C3A2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5CDD9-3EFC-4C48-BA04-F3EBEA9B0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некотором царстве, в нашем государстве, в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Благовещенской станице средь зелени дубрав расчудесный терем есть, что не можно глаз </a:t>
            </a:r>
            <a:r>
              <a:rPr lang="ru-RU" baseline="0" dirty="0" err="1" smtClean="0">
                <a:latin typeface="Times New Roman" pitchFamily="18" charset="0"/>
                <a:cs typeface="Times New Roman" pitchFamily="18" charset="0"/>
              </a:rPr>
              <a:t>отвесть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. Этот терем для затей и развития детей. Терем назван «Огонёк» он не низок не высок. В тереме хозяйка правит, родители и дети точно  знают: «Без вниманья не  оставит!» В тереме светлицы есть, их там много всех не счесть. В каждой есть душа – девица, то хозяйкины сестрицы. Все талантливы, красивы, хороши как на подбор. День и ночь они творят, каждый день детей дивят.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CDD9-3EFC-4C48-BA04-F3EBEA9B0A2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Как-то</a:t>
            </a:r>
            <a:r>
              <a:rPr lang="ru-RU" baseline="0" dirty="0" smtClean="0"/>
              <a:t> раз по Новый год девушки мечтали. </a:t>
            </a:r>
          </a:p>
          <a:p>
            <a:r>
              <a:rPr lang="ru-RU" baseline="0" dirty="0" smtClean="0"/>
              <a:t>  О желаниях свои вслух они сказали:</a:t>
            </a:r>
          </a:p>
          <a:p>
            <a:r>
              <a:rPr lang="ru-RU" baseline="0" dirty="0" smtClean="0"/>
              <a:t> «Кабы я была снежной царицею, </a:t>
            </a:r>
          </a:p>
          <a:p>
            <a:r>
              <a:rPr lang="ru-RU" baseline="0" dirty="0" smtClean="0"/>
              <a:t>  Я бы окна в детских светлицах </a:t>
            </a:r>
          </a:p>
          <a:p>
            <a:r>
              <a:rPr lang="ru-RU" baseline="0" dirty="0" smtClean="0"/>
              <a:t>  За ночь кружевом снежным украсила</a:t>
            </a:r>
          </a:p>
          <a:p>
            <a:r>
              <a:rPr lang="ru-RU" baseline="0" dirty="0" smtClean="0"/>
              <a:t>  К Новогоднему детскому празднику.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CDD9-3EFC-4C48-BA04-F3EBEA9B0A2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«Кабы я была Снежною царицею» - </a:t>
            </a:r>
          </a:p>
          <a:p>
            <a:r>
              <a:rPr lang="ru-RU" dirty="0" smtClean="0"/>
              <a:t>Прошептала</a:t>
            </a:r>
            <a:r>
              <a:rPr lang="ru-RU" baseline="0" dirty="0" smtClean="0"/>
              <a:t> другая сестрица вдруг</a:t>
            </a:r>
          </a:p>
          <a:p>
            <a:r>
              <a:rPr lang="ru-RU" baseline="0" dirty="0" smtClean="0"/>
              <a:t>Я бы сказку в Новый год детям подарила.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CDD9-3EFC-4C48-BA04-F3EBEA9B0A2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Третья молвила сестрица:</a:t>
            </a:r>
            <a:r>
              <a:rPr lang="ru-RU" baseline="0" dirty="0" smtClean="0"/>
              <a:t> «Мне не надо быть царицей, чтобы чудо сотворить. Нужно в праздник для детей  елку нарядить.</a:t>
            </a:r>
          </a:p>
          <a:p>
            <a:r>
              <a:rPr lang="ru-RU" baseline="0" dirty="0" smtClean="0"/>
              <a:t>Гирлянды пусть сверкают и волшебные шары, а под ёлкою подарки для нашей детворы.»  Только вымолвить успела, дверь тихонько заскрипела.</a:t>
            </a:r>
          </a:p>
          <a:p>
            <a:r>
              <a:rPr lang="ru-RU" baseline="0" dirty="0" smtClean="0"/>
              <a:t>Хозяйка терема вошла их беседу прервала: «Милые мои сестрицы, то о чём сейчас мечтали, вы всё правильно сказали, но забыли об одном…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CDD9-3EFC-4C48-BA04-F3EBEA9B0A2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Чтобы праздник был на славу, мы должны украсить двор. Можжевельник, туи ёлки, всё к приходу детворы нарядить в наряд волшебный, не жалейте мишуры! Чтобы сказочное царство начиналось у ворот, вот тогда придёт к нам праздник настоящий Новый год! » (груши с декоративного растения, несъедобные)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CDD9-3EFC-4C48-BA04-F3EBEA9B0A2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родители с детьми трудились</a:t>
            </a:r>
          </a:p>
          <a:p>
            <a:r>
              <a:rPr lang="ru-RU" dirty="0" smtClean="0"/>
              <a:t>Поделки на выставку дружно приносили!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CDD9-3EFC-4C48-BA04-F3EBEA9B0A2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Всех в станице удивили, многие сестриц благодарили! (все окна терема и зеркала в едином стиле)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CDD9-3EFC-4C48-BA04-F3EBEA9B0A2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CDD9-3EFC-4C48-BA04-F3EBEA9B0A2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E6496F-BB95-41FE-924E-351C41B04D7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B4B3E7-955F-4CB7-83A1-F7A60B99D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E6496F-BB95-41FE-924E-351C41B04D7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4B3E7-955F-4CB7-83A1-F7A60B99D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E6496F-BB95-41FE-924E-351C41B04D7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4B3E7-955F-4CB7-83A1-F7A60B99D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E6496F-BB95-41FE-924E-351C41B04D7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4B3E7-955F-4CB7-83A1-F7A60B99D8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E6496F-BB95-41FE-924E-351C41B04D7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4B3E7-955F-4CB7-83A1-F7A60B99D8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E6496F-BB95-41FE-924E-351C41B04D7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4B3E7-955F-4CB7-83A1-F7A60B99D8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E6496F-BB95-41FE-924E-351C41B04D7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4B3E7-955F-4CB7-83A1-F7A60B99D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E6496F-BB95-41FE-924E-351C41B04D7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4B3E7-955F-4CB7-83A1-F7A60B99D8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E6496F-BB95-41FE-924E-351C41B04D7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4B3E7-955F-4CB7-83A1-F7A60B99D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5E6496F-BB95-41FE-924E-351C41B04D7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4B3E7-955F-4CB7-83A1-F7A60B99D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E6496F-BB95-41FE-924E-351C41B04D7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B4B3E7-955F-4CB7-83A1-F7A60B99D8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5E6496F-BB95-41FE-924E-351C41B04D7D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B4B3E7-955F-4CB7-83A1-F7A60B99D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a_AntiqueGr" pitchFamily="82" charset="-52"/>
              </a:rPr>
              <a:t>МБДОУ </a:t>
            </a:r>
            <a:r>
              <a:rPr lang="ru-RU" sz="2800" b="1" dirty="0" err="1" smtClean="0">
                <a:solidFill>
                  <a:srgbClr val="00B0F0"/>
                </a:solidFill>
                <a:latin typeface="a_AntiqueGr" pitchFamily="82" charset="-52"/>
              </a:rPr>
              <a:t>д</a:t>
            </a:r>
            <a:r>
              <a:rPr lang="ru-RU" sz="2800" b="1" dirty="0" smtClean="0">
                <a:solidFill>
                  <a:srgbClr val="00B0F0"/>
                </a:solidFill>
                <a:latin typeface="a_AntiqueGr" pitchFamily="82" charset="-52"/>
              </a:rPr>
              <a:t>/с № 8 «Огонёк»</a:t>
            </a:r>
            <a:endParaRPr lang="ru-RU" sz="2800" b="1" dirty="0">
              <a:solidFill>
                <a:srgbClr val="00B0F0"/>
              </a:solidFill>
              <a:latin typeface="a_AntiqueGr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3714752"/>
            <a:ext cx="4714908" cy="1428760"/>
          </a:xfrm>
        </p:spPr>
        <p:txBody>
          <a:bodyPr>
            <a:normAutofit fontScale="70000" lnSpcReduction="20000"/>
          </a:bodyPr>
          <a:lstStyle/>
          <a:p>
            <a:endParaRPr lang="ru-RU" i="1" dirty="0" smtClean="0"/>
          </a:p>
          <a:p>
            <a:pPr algn="ctr"/>
            <a:r>
              <a:rPr lang="ru-RU" sz="4800" b="1" dirty="0" smtClean="0">
                <a:solidFill>
                  <a:srgbClr val="00B0F0"/>
                </a:solidFill>
                <a:latin typeface="English Script" pitchFamily="66" charset="-52"/>
              </a:rPr>
              <a:t>«Новогодняя сказка </a:t>
            </a:r>
          </a:p>
          <a:p>
            <a:pPr algn="ctr"/>
            <a:r>
              <a:rPr lang="ru-RU" sz="4800" b="1" dirty="0" smtClean="0">
                <a:solidFill>
                  <a:srgbClr val="00B0F0"/>
                </a:solidFill>
                <a:latin typeface="English Script" pitchFamily="66" charset="-52"/>
              </a:rPr>
              <a:t>2013 года!»</a:t>
            </a:r>
            <a:endParaRPr lang="ru-RU" sz="4800" b="1" dirty="0">
              <a:solidFill>
                <a:srgbClr val="00B0F0"/>
              </a:solidFill>
              <a:latin typeface="English Script" pitchFamily="66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Сказка ложь, да в ней урок: </a:t>
            </a:r>
            <a:b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«Приложишь мастерство своих рук, получишь весёлый праздник «Новый год!</a:t>
            </a:r>
            <a:endParaRPr lang="ru-RU" sz="2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Катенева Наталья Михайловна – старшая сестрица, автор Новогодней сказки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Сокол Любовь Николаевна  - Хозяйка терема «Огонёк»,  соавторы со  старшей сестрицей идеи украшения платья Ёлки.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Сестрицы мастерицы: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Сокол Ольга Владимировна – автор идеи кружевных окон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000" dirty="0" err="1" smtClean="0">
                <a:solidFill>
                  <a:srgbClr val="0070C0"/>
                </a:solidFill>
                <a:latin typeface="Monotype Corsiva" pitchFamily="66" charset="0"/>
              </a:rPr>
              <a:t>Косенко</a:t>
            </a: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 Екатерина Александровна – девица-мастерица кружев небывалой красоты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000" dirty="0" err="1" smtClean="0">
                <a:solidFill>
                  <a:srgbClr val="0070C0"/>
                </a:solidFill>
                <a:latin typeface="Monotype Corsiva" pitchFamily="66" charset="0"/>
              </a:rPr>
              <a:t>Шабашова</a:t>
            </a: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 Ольга Николаевна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Тарасова Галина Васильевна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Щерба Лариса Сергеевна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Романюк Алла Георгиевна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Панченко Вера Николаевна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000" dirty="0" err="1" smtClean="0">
                <a:solidFill>
                  <a:srgbClr val="0070C0"/>
                </a:solidFill>
                <a:latin typeface="Monotype Corsiva" pitchFamily="66" charset="0"/>
              </a:rPr>
              <a:t>Жилинская</a:t>
            </a: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 Анна Владимировна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000" dirty="0" err="1" smtClean="0">
                <a:solidFill>
                  <a:srgbClr val="0070C0"/>
                </a:solidFill>
                <a:latin typeface="Monotype Corsiva" pitchFamily="66" charset="0"/>
              </a:rPr>
              <a:t>Люсая</a:t>
            </a: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 Наташа Викторовна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000" dirty="0" err="1" smtClean="0">
                <a:solidFill>
                  <a:srgbClr val="0070C0"/>
                </a:solidFill>
                <a:latin typeface="Monotype Corsiva" pitchFamily="66" charset="0"/>
              </a:rPr>
              <a:t>Хажаньянц</a:t>
            </a: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 Дарья Александровна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000" dirty="0" err="1" smtClean="0">
                <a:solidFill>
                  <a:srgbClr val="0070C0"/>
                </a:solidFill>
                <a:latin typeface="Monotype Corsiva" pitchFamily="66" charset="0"/>
              </a:rPr>
              <a:t>Грунина</a:t>
            </a: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 Татьяна Александровна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000" dirty="0" err="1" smtClean="0">
                <a:solidFill>
                  <a:srgbClr val="0070C0"/>
                </a:solidFill>
                <a:latin typeface="Monotype Corsiva" pitchFamily="66" charset="0"/>
              </a:rPr>
              <a:t>Андриенко</a:t>
            </a: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 Валентина Александровна – автор идеи оформления музыкального зала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Прокопенко Наталья Валерьевна</a:t>
            </a:r>
          </a:p>
          <a:p>
            <a:pPr marL="624078" indent="-514350">
              <a:buFont typeface="+mj-lt"/>
              <a:buAutoNum type="arabicPeriod"/>
            </a:pPr>
            <a:endParaRPr lang="ru-RU" sz="17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Садик 1.jpg"/>
          <p:cNvPicPr>
            <a:picLocks noGrp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Любовь Николаевна\Рабочий стол\фото все\выпускной 2011\CIMG039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500306"/>
            <a:ext cx="228598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Новая папка\467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0298" y="1142984"/>
            <a:ext cx="866140" cy="126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38" y="0"/>
            <a:ext cx="392906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Documents and Settings\Любовь Николаевна\Мои документы\ПРОФСОЮЗ\Копия PSD.New.Year.Christmas.Photo.Template.Santa.2480x17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3214677" cy="3936339"/>
          </a:xfrm>
          <a:prstGeom prst="rect">
            <a:avLst/>
          </a:prstGeom>
          <a:noFill/>
        </p:spPr>
      </p:pic>
      <p:pic>
        <p:nvPicPr>
          <p:cNvPr id="9" name="Picture 4" descr="C:\Documents and Settings\Любовь Николаевна\Рабочий стол\фото все\улица зима 12 год\DSC0442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4571984"/>
            <a:ext cx="4161371" cy="2286016"/>
          </a:xfrm>
          <a:prstGeom prst="rect">
            <a:avLst/>
          </a:prstGeom>
          <a:noFill/>
        </p:spPr>
      </p:pic>
      <p:pic>
        <p:nvPicPr>
          <p:cNvPr id="10" name="Picture 5" descr="C:\Documents and Settings\Любовь Николаевна\Рабочий стол\фото все\улица зима 12 год\DSC0442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00298" y="2714620"/>
            <a:ext cx="6643702" cy="1935926"/>
          </a:xfrm>
          <a:prstGeom prst="rect">
            <a:avLst/>
          </a:prstGeom>
          <a:noFill/>
        </p:spPr>
      </p:pic>
      <p:pic>
        <p:nvPicPr>
          <p:cNvPr id="1031" name="Picture 7" descr="C:\Documents and Settings\Любовь Николаевна\Рабочий стол\фото все\улица зима 12 год\DSC0442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86314" y="4714884"/>
            <a:ext cx="4027540" cy="2143116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1500166" y="0"/>
            <a:ext cx="2643206" cy="1714488"/>
          </a:xfrm>
          <a:prstGeom prst="cloudCallout">
            <a:avLst>
              <a:gd name="adj1" fmla="val -56608"/>
              <a:gd name="adj2" fmla="val 257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ndantino script" pitchFamily="2" charset="0"/>
              </a:rPr>
              <a:t>Т</a:t>
            </a:r>
            <a:r>
              <a:rPr lang="ru-RU" sz="2400" b="1" dirty="0" smtClean="0">
                <a:solidFill>
                  <a:srgbClr val="002060"/>
                </a:solidFill>
                <a:latin typeface="Andantino script" pitchFamily="2" charset="0"/>
              </a:rPr>
              <a:t>ак </a:t>
            </a:r>
            <a:r>
              <a:rPr lang="ru-RU" sz="2400" b="1" dirty="0">
                <a:solidFill>
                  <a:srgbClr val="002060"/>
                </a:solidFill>
                <a:latin typeface="Andantino script" pitchFamily="2" charset="0"/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  <a:latin typeface="Andantino script" pitchFamily="2" charset="0"/>
              </a:rPr>
              <a:t>аже 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ndantino script" pitchFamily="2" charset="0"/>
              </a:rPr>
              <a:t>не смог бы!</a:t>
            </a:r>
            <a:endParaRPr lang="ru-RU" sz="2400" b="1" dirty="0">
              <a:solidFill>
                <a:srgbClr val="002060"/>
              </a:solidFill>
              <a:latin typeface="Andantino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Любовь Николаевна\Мои документы\ПРОФСОЮЗ\0_9ca23_d077b181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I:\DCIM\102PHOTO\SAM_37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2786058"/>
            <a:ext cx="2690697" cy="2018023"/>
          </a:xfrm>
          <a:prstGeom prst="rect">
            <a:avLst/>
          </a:prstGeom>
          <a:noFill/>
        </p:spPr>
      </p:pic>
      <p:pic>
        <p:nvPicPr>
          <p:cNvPr id="2052" name="Picture 4" descr="I:\DCIM\102PHOTO\SAM_377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57884" y="428604"/>
            <a:ext cx="3143271" cy="2357454"/>
          </a:xfrm>
          <a:prstGeom prst="rect">
            <a:avLst/>
          </a:prstGeom>
          <a:noFill/>
        </p:spPr>
      </p:pic>
      <p:pic>
        <p:nvPicPr>
          <p:cNvPr id="2054" name="Picture 6" descr="I:\DCIM\102PHOTO\SAM_378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72198" y="2928934"/>
            <a:ext cx="2905009" cy="2178757"/>
          </a:xfrm>
          <a:prstGeom prst="rect">
            <a:avLst/>
          </a:prstGeom>
          <a:noFill/>
        </p:spPr>
      </p:pic>
      <p:pic>
        <p:nvPicPr>
          <p:cNvPr id="8" name="Рисунок 7" descr="I:\DCIM\102PHOTO\SAM_3791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71736" y="4385733"/>
            <a:ext cx="1854200" cy="247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Лента лицом вниз 8"/>
          <p:cNvSpPr/>
          <p:nvPr/>
        </p:nvSpPr>
        <p:spPr>
          <a:xfrm>
            <a:off x="3143240" y="357166"/>
            <a:ext cx="2571768" cy="1112714"/>
          </a:xfrm>
          <a:prstGeom prst="ribbon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ndantino script" pitchFamily="2" charset="0"/>
              </a:rPr>
              <a:t>Оформление холлов</a:t>
            </a:r>
            <a:endParaRPr lang="ru-RU" sz="2000" b="1" dirty="0">
              <a:latin typeface="Andantino script" pitchFamily="2" charset="0"/>
            </a:endParaRPr>
          </a:p>
        </p:txBody>
      </p:sp>
      <p:pic>
        <p:nvPicPr>
          <p:cNvPr id="10" name="Рисунок 9" descr="SAM_3792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286248" y="4857760"/>
            <a:ext cx="2452673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2428860" y="0"/>
            <a:ext cx="6715140" cy="10001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Наша ёлка хороша! </a:t>
            </a:r>
            <a:b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На платье зелёном бусы и шары небывалой красоты!</a:t>
            </a:r>
            <a:endParaRPr lang="ru-RU" sz="2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Picture 2" descr="D:\Мои документы\Мои рисунки\5417508E-C3AC-44F0-8F7D-27AFF7BD6EC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428860" cy="3026973"/>
          </a:xfrm>
          <a:prstGeom prst="rect">
            <a:avLst/>
          </a:prstGeom>
          <a:noFill/>
        </p:spPr>
      </p:pic>
      <p:pic>
        <p:nvPicPr>
          <p:cNvPr id="11" name="Picture 5" descr="E:\SAM_373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3047974"/>
            <a:ext cx="2857520" cy="38100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6" name="Блок-схема: перфолента 15"/>
          <p:cNvSpPr/>
          <p:nvPr/>
        </p:nvSpPr>
        <p:spPr>
          <a:xfrm>
            <a:off x="7429520" y="5000636"/>
            <a:ext cx="1285884" cy="50006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Monotype Corsiva" pitchFamily="66" charset="0"/>
              </a:rPr>
              <a:t>Правый профиль </a:t>
            </a:r>
            <a:endParaRPr lang="ru-RU" sz="1200" dirty="0">
              <a:latin typeface="Monotype Corsiva" pitchFamily="66" charset="0"/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142844" y="3143248"/>
            <a:ext cx="1285884" cy="50006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Monotype Corsiva" pitchFamily="66" charset="0"/>
              </a:rPr>
              <a:t>Левый профиль </a:t>
            </a:r>
            <a:endParaRPr lang="ru-RU" sz="1200" dirty="0">
              <a:latin typeface="Monotype Corsiva" pitchFamily="66" charset="0"/>
            </a:endParaRPr>
          </a:p>
        </p:txBody>
      </p:sp>
      <p:pic>
        <p:nvPicPr>
          <p:cNvPr id="12" name="Picture 3" descr="E:\SAM_373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43240" y="1500174"/>
            <a:ext cx="3395510" cy="4525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4" name="Блок-схема: перфолента 13"/>
          <p:cNvSpPr/>
          <p:nvPr/>
        </p:nvSpPr>
        <p:spPr>
          <a:xfrm>
            <a:off x="3000364" y="1357298"/>
            <a:ext cx="857256" cy="50006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Monotype Corsiva" pitchFamily="66" charset="0"/>
              </a:rPr>
              <a:t>Фас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" name="Рисунок 17" descr="I:\DCIM\102PHOTO\SAM_3796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57950" y="1142984"/>
            <a:ext cx="2578898" cy="342902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AM_371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786314" y="2000240"/>
            <a:ext cx="3714776" cy="27860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42852"/>
            <a:ext cx="3786182" cy="2857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SAM_37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42852"/>
            <a:ext cx="3786214" cy="2839660"/>
          </a:xfrm>
          <a:prstGeom prst="rect">
            <a:avLst/>
          </a:prstGeom>
        </p:spPr>
      </p:pic>
      <p:pic>
        <p:nvPicPr>
          <p:cNvPr id="1028" name="Picture 4" descr="E:\SAM_371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71934" y="142852"/>
            <a:ext cx="2548088" cy="2033539"/>
          </a:xfrm>
          <a:prstGeom prst="rect">
            <a:avLst/>
          </a:prstGeom>
          <a:noFill/>
        </p:spPr>
      </p:pic>
      <p:pic>
        <p:nvPicPr>
          <p:cNvPr id="1026" name="Picture 2" descr="C:\Documents and Settings\Любовь Николаевна\Рабочий стол\фото все\улица зима 12 год\1\SAM_37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429132"/>
            <a:ext cx="3238492" cy="2428868"/>
          </a:xfrm>
          <a:prstGeom prst="rect">
            <a:avLst/>
          </a:prstGeom>
          <a:noFill/>
        </p:spPr>
      </p:pic>
      <p:pic>
        <p:nvPicPr>
          <p:cNvPr id="8" name="Рисунок 7" descr="SAM_372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85720" y="3786190"/>
            <a:ext cx="3809995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376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 rot="4901111">
            <a:off x="-172087" y="1457288"/>
            <a:ext cx="3038487" cy="227886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0"/>
            <a:ext cx="3286148" cy="107154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Выставка</a:t>
            </a:r>
            <a:b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 работ выполненных детьми </a:t>
            </a:r>
            <a:b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совместно с родителями </a:t>
            </a:r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SAM_375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308670">
            <a:off x="5704875" y="144429"/>
            <a:ext cx="3333741" cy="2500306"/>
          </a:xfrm>
          <a:prstGeom prst="rect">
            <a:avLst/>
          </a:prstGeom>
        </p:spPr>
      </p:pic>
      <p:pic>
        <p:nvPicPr>
          <p:cNvPr id="6" name="Рисунок 5" descr="SAM_375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234856">
            <a:off x="2476168" y="877968"/>
            <a:ext cx="3214710" cy="2411032"/>
          </a:xfrm>
          <a:prstGeom prst="rect">
            <a:avLst/>
          </a:prstGeom>
        </p:spPr>
      </p:pic>
      <p:pic>
        <p:nvPicPr>
          <p:cNvPr id="7" name="Рисунок 6" descr="SAM_376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417328">
            <a:off x="3700847" y="4533611"/>
            <a:ext cx="2995243" cy="2246432"/>
          </a:xfrm>
          <a:prstGeom prst="rect">
            <a:avLst/>
          </a:prstGeom>
        </p:spPr>
      </p:pic>
      <p:pic>
        <p:nvPicPr>
          <p:cNvPr id="8" name="Рисунок 7" descr="SAM_3764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579563">
            <a:off x="5523558" y="2626876"/>
            <a:ext cx="3428992" cy="2571744"/>
          </a:xfrm>
          <a:prstGeom prst="rect">
            <a:avLst/>
          </a:prstGeom>
        </p:spPr>
      </p:pic>
      <p:pic>
        <p:nvPicPr>
          <p:cNvPr id="9" name="Рисунок 8" descr="SAM_3762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1400909">
            <a:off x="65591" y="4160932"/>
            <a:ext cx="3143240" cy="2357430"/>
          </a:xfrm>
          <a:prstGeom prst="rect">
            <a:avLst/>
          </a:prstGeom>
        </p:spPr>
      </p:pic>
      <p:pic>
        <p:nvPicPr>
          <p:cNvPr id="10" name="Рисунок 9" descr="SAM_3765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143240" y="3286124"/>
            <a:ext cx="2214545" cy="1660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3737.JPG"/>
          <p:cNvPicPr>
            <a:picLocks noGrp="1" noChangeAspect="1"/>
          </p:cNvPicPr>
          <p:nvPr>
            <p:ph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5" name="Рисунок 4" descr="SAM_374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72132" y="214290"/>
            <a:ext cx="3428992" cy="2571744"/>
          </a:xfrm>
          <a:prstGeom prst="rect">
            <a:avLst/>
          </a:prstGeom>
        </p:spPr>
      </p:pic>
      <p:pic>
        <p:nvPicPr>
          <p:cNvPr id="6" name="Рисунок 5" descr="SAM_373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282" y="4214818"/>
            <a:ext cx="3286116" cy="2464587"/>
          </a:xfrm>
          <a:prstGeom prst="rect">
            <a:avLst/>
          </a:prstGeom>
        </p:spPr>
      </p:pic>
      <p:pic>
        <p:nvPicPr>
          <p:cNvPr id="7" name="Рисунок 6" descr="SAM_373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7158" y="571480"/>
            <a:ext cx="3571900" cy="2717750"/>
          </a:xfrm>
          <a:prstGeom prst="rect">
            <a:avLst/>
          </a:prstGeom>
        </p:spPr>
      </p:pic>
      <p:sp>
        <p:nvSpPr>
          <p:cNvPr id="8" name="Блок-схема: перфолента 7"/>
          <p:cNvSpPr/>
          <p:nvPr/>
        </p:nvSpPr>
        <p:spPr>
          <a:xfrm>
            <a:off x="3571868" y="5500702"/>
            <a:ext cx="2214578" cy="101898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Monotype Corsiva" pitchFamily="66" charset="0"/>
              </a:rPr>
              <a:t>Музыкальный зал.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" name="Рисунок 9" descr="I:\DCIM\102PHOTO\SAM_3794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929322" y="4357694"/>
            <a:ext cx="3086102" cy="23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Фасад нашего детского сада готовим к капитальному ремонту, но нам это не мешает творить красоту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маленьких жителей нашей станицы!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37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357298"/>
            <a:ext cx="4429157" cy="3321868"/>
          </a:xfrm>
        </p:spPr>
      </p:pic>
      <p:pic>
        <p:nvPicPr>
          <p:cNvPr id="5" name="Содержимое 3" descr="SAM_37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62469" y="3571852"/>
            <a:ext cx="4381531" cy="328614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466</TotalTime>
  <Words>481</Words>
  <Application>Microsoft Office PowerPoint</Application>
  <PresentationFormat>Экран (4:3)</PresentationFormat>
  <Paragraphs>56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МБДОУ д/с № 8 «Огонёк»</vt:lpstr>
      <vt:lpstr>Слайд 2</vt:lpstr>
      <vt:lpstr>Слайд 3</vt:lpstr>
      <vt:lpstr>Слайд 4</vt:lpstr>
      <vt:lpstr>Наша ёлка хороша!  На платье зелёном бусы и шары небывалой красоты!</vt:lpstr>
      <vt:lpstr>Слайд 6</vt:lpstr>
      <vt:lpstr>Выставка  работ выполненных детьми  совместно с родителями </vt:lpstr>
      <vt:lpstr>Слайд 8</vt:lpstr>
      <vt:lpstr>Фасад нашего детского сада готовим к капитальному ремонту, но нам это не мешает творить красоту  для маленьких жителей нашей станицы!</vt:lpstr>
      <vt:lpstr>Сказка ложь, да в ней урок:  «Приложишь мастерство своих рук, получишь весёлый праздник «Новый год!</vt:lpstr>
    </vt:vector>
  </TitlesOfParts>
  <Company>Д\С "Огонёк"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МБДОУ д/с № 8 «Огонёк»</dc:title>
  <dc:creator>Любовь Николаевна</dc:creator>
  <cp:lastModifiedBy>Анастасия</cp:lastModifiedBy>
  <cp:revision>53</cp:revision>
  <dcterms:created xsi:type="dcterms:W3CDTF">2012-12-27T09:46:38Z</dcterms:created>
  <dcterms:modified xsi:type="dcterms:W3CDTF">2013-02-05T19:17:08Z</dcterms:modified>
</cp:coreProperties>
</file>